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86" r:id="rId5"/>
    <p:sldId id="282" r:id="rId6"/>
    <p:sldId id="284" r:id="rId7"/>
    <p:sldId id="274" r:id="rId8"/>
    <p:sldId id="275" r:id="rId9"/>
    <p:sldId id="276" r:id="rId10"/>
    <p:sldId id="277" r:id="rId11"/>
    <p:sldId id="289" r:id="rId12"/>
    <p:sldId id="290" r:id="rId13"/>
    <p:sldId id="291" r:id="rId14"/>
    <p:sldId id="295" r:id="rId15"/>
    <p:sldId id="294" r:id="rId16"/>
    <p:sldId id="296" r:id="rId17"/>
    <p:sldId id="266" r:id="rId18"/>
    <p:sldId id="2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399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9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1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50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0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8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6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5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3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0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9A81A-5C5E-431A-AAB8-ACE32EE3A7E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D0852-DB5C-4BA6-944C-D5E2F875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07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93127" y="734291"/>
            <a:ext cx="6968837" cy="3629891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</a:t>
            </a:r>
            <a:b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нравственно-патриотического воспитания </a:t>
            </a:r>
            <a:b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группе №1 «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Пингвиненок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9964" y="4658355"/>
            <a:ext cx="3948545" cy="1676544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№139 «Катерок»: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Гришечко И.С.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Шабалина Л.Ф.</a:t>
            </a:r>
          </a:p>
          <a:p>
            <a:pPr algn="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5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3" y="762000"/>
            <a:ext cx="4913167" cy="5763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96" y="2701636"/>
            <a:ext cx="3652404" cy="382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1491" y="845128"/>
            <a:ext cx="6352309" cy="3352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поставленных задач возможна через все виды деятельности дошкольников: игры, занятия, трудовую деятельность.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нравственно -патриотическое воспитание реализуется через тематические мероприятия к праздникам и датам, таким как День Победы, День защитника отечества, День Матери и др.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26" y="4197927"/>
            <a:ext cx="3674919" cy="19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2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26" y="665020"/>
            <a:ext cx="4197927" cy="3311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2646218"/>
            <a:ext cx="3594724" cy="3893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96" y="4145884"/>
            <a:ext cx="3520785" cy="2279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487" y="665020"/>
            <a:ext cx="2369128" cy="17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6" y="762000"/>
            <a:ext cx="5444836" cy="4142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8" y="2833254"/>
            <a:ext cx="3131127" cy="3719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5043054"/>
            <a:ext cx="3255818" cy="140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45" y="4759578"/>
            <a:ext cx="3255818" cy="14003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09" y="831274"/>
            <a:ext cx="4620491" cy="3489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5" y="2881745"/>
            <a:ext cx="4433455" cy="333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929" y="-471828"/>
            <a:ext cx="12193057" cy="7474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62" y="515218"/>
            <a:ext cx="3660422" cy="2750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3493794"/>
            <a:ext cx="4613563" cy="29045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516602"/>
            <a:ext cx="4253346" cy="28817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0" y="362817"/>
            <a:ext cx="4623957" cy="290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929" y="-471828"/>
            <a:ext cx="12193057" cy="7474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36" y="4017819"/>
            <a:ext cx="3865417" cy="25076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0" y="3865418"/>
            <a:ext cx="4275395" cy="25215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69" y="478941"/>
            <a:ext cx="3935775" cy="30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5345" y="1496291"/>
            <a:ext cx="4405745" cy="48490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 descr="Шаблоны для презентаций россия"/>
          <p:cNvPicPr/>
          <p:nvPr/>
        </p:nvPicPr>
        <p:blipFill>
          <a:blip r:embed="rId2" cstate="print"/>
          <a:srcRect b="4851"/>
          <a:stretch>
            <a:fillRect/>
          </a:stretch>
        </p:blipFill>
        <p:spPr bwMode="auto">
          <a:xfrm>
            <a:off x="0" y="0"/>
            <a:ext cx="12192000" cy="747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685309" y="2274838"/>
            <a:ext cx="72459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Родина –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город, в котором живет человек, и улица, на которой стоит его дом, и деревце под окном, и пение птички: все это Родина.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детство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важнейший период становления личности человека, когда закладываются нравственные основы гражданских качеств, формируются первые представления детей об окружающем мире, обществе и культуре.</a:t>
            </a:r>
          </a:p>
        </p:txBody>
      </p:sp>
    </p:spTree>
    <p:extLst>
      <p:ext uri="{BB962C8B-B14F-4D97-AF65-F5344CB8AC3E}">
        <p14:creationId xmlns:p14="http://schemas.microsoft.com/office/powerpoint/2010/main" val="153745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4743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983" y="2969780"/>
            <a:ext cx="9421090" cy="2073275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544" y="1510145"/>
            <a:ext cx="5881255" cy="369916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: </a:t>
            </a:r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воспитания гражданственности и развития патриотического потенциала детей дошкольного возраста, через построение целостного педагогического процесса. 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4291" y="1454728"/>
            <a:ext cx="6802582" cy="5237017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Воспитывать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любовь и привязанность к семье, родному дому, малой родине.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 знания о правах человека, воспитывать высокие нравственные чувства, гуманизм, уважение к традициям других народов.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символах государства (герб, флаг, гимн).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русским традициям.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природе и всему живому.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России, развивать чувство гордости за свою Родину, народ.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труду.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городах России.</a:t>
            </a:r>
            <a:r>
              <a:rPr lang="ru-RU" sz="2700" dirty="0">
                <a:solidFill>
                  <a:srgbClr val="002060"/>
                </a:solidFill>
              </a:rPr>
              <a:t/>
            </a:r>
            <a:br>
              <a:rPr lang="ru-RU" sz="2700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2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4291" y="775856"/>
            <a:ext cx="6802582" cy="5915890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002060"/>
                </a:solidFill>
              </a:rPr>
              <a:t/>
            </a:r>
            <a:br>
              <a:rPr lang="ru-RU" sz="2700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3" y="775856"/>
            <a:ext cx="5624945" cy="57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436" y="858982"/>
            <a:ext cx="6061363" cy="5846617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Оснащение: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•Государственная символика (флаг, герб, текст гимна).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•Портрет президента.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•Карта страны, глобус.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•Куклы в национальных костюмах.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•Альбомы с архитектурными памятниками    Красноярского края.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•Альбомы: «Мой город», «Наши великие соотечественники», «День Победы».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•Иллюстрации с изображением памятников архитектуры, современных зданий родного города.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•Книги с русскими народными сказками,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потешками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прибаутками.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526" y="997527"/>
            <a:ext cx="5784273" cy="537556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•Иллюстрации, фотографии с изображением народных и государственных праздников.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•Различная познавательная и художественная литература;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•Альбомы: «Моя семья», «Наш детский сад», «Мой родной город»,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-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город».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•Иллюстрации с изображением животных наших лесов, природы в разное время года, деревья, цветы, характерные для нашей природы.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•Родословные древа детей.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36" y="593774"/>
            <a:ext cx="5888181" cy="3063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491346"/>
            <a:ext cx="5749637" cy="3200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247" y="3622964"/>
            <a:ext cx="3782291" cy="29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8172"/>
            <a:ext cx="12193057" cy="74743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540328"/>
            <a:ext cx="4558146" cy="3505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09" y="2826328"/>
            <a:ext cx="4765963" cy="3768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3" y="4156365"/>
            <a:ext cx="2854037" cy="25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1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22027"/>
            <a:ext cx="12193057" cy="74743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2" y="623454"/>
            <a:ext cx="3422073" cy="5874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623454"/>
            <a:ext cx="3380509" cy="5874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07" y="2701636"/>
            <a:ext cx="2491218" cy="37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161</Words>
  <Application>Microsoft Office PowerPoint</Application>
  <PresentationFormat>Широкоэкранный</PresentationFormat>
  <Paragraphs>15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Уголок  нравственно-патриотического воспитания  в старшей группе №1 «Пингвиненок» </vt:lpstr>
      <vt:lpstr>Цель : Создание условий для воспитания гражданственности и развития патриотического потенциала детей дошкольного возраста, через построение целостного педагогического процесса. </vt:lpstr>
      <vt:lpstr>Задачи:   - Воспитывать у детей любовь и привязанность к семье, родному дому, малой родине. - Формировать элементарные знания о правах человека, воспитывать высокие нравственные чувства, гуманизм, уважение к традициям других народов. - Закреплять знания о символах государства (герб, флаг, гимн). - Развивать интерес к русским традициям. - Формировать бережное отношение к природе и всему живому. - Расширять знания детей о России, развивать чувство гордости за свою Родину, народ. - Воспитывать уважение к труду. - Расширять представление о городах России.  </vt:lpstr>
      <vt:lpstr>  </vt:lpstr>
      <vt:lpstr>Оснащение:  •Государственная символика (флаг, герб, текст гимна). •Портрет президента. •Карта страны, глобус. •Куклы в национальных костюмах. •Альбомы с архитектурными памятниками    Красноярского края. •Альбомы: «Мой город», «Наши великие соотечественники», «День Победы». •Иллюстрации с изображением памятников архитектуры, современных зданий родного города. •Книги с русскими народными сказками, потешками, прибаутками. </vt:lpstr>
      <vt:lpstr>•Иллюстрации, фотографии с изображением народных и государственных праздников. •Различная познавательная и художественная литература; •Альбомы: «Моя семья», «Наш детский сад», «Мой родной город», Красноярск - мой город». •Иллюстрации с изображением животных наших лесов, природы в разное время года, деревья, цветы, характерные для нашей природы. •Родословные древа детей.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поставленных задач возможна через все виды деятельности дошкольников: игры, занятия, трудовую деятельность.         Чаще всего нравственно -патриотическое воспитание реализуется через тематические мероприятия к праздникам и датам, таким как День Победы, День защитника отечества, День Матери и др.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Патриотические уголки</dc:title>
  <dc:creator>Д.С 33</dc:creator>
  <cp:lastModifiedBy>Ирина Гришечко</cp:lastModifiedBy>
  <cp:revision>57</cp:revision>
  <dcterms:created xsi:type="dcterms:W3CDTF">2018-11-01T08:42:32Z</dcterms:created>
  <dcterms:modified xsi:type="dcterms:W3CDTF">2021-01-27T13:04:16Z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350623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