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4" r:id="rId6"/>
    <p:sldId id="257" r:id="rId7"/>
    <p:sldId id="258" r:id="rId8"/>
    <p:sldId id="262" r:id="rId9"/>
    <p:sldId id="263" r:id="rId10"/>
    <p:sldId id="265" r:id="rId11"/>
    <p:sldId id="261" r:id="rId12"/>
    <p:sldId id="267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Овчинникова" initials="ДО" lastIdx="1" clrIdx="0">
    <p:extLst>
      <p:ext uri="{19B8F6BF-5375-455C-9EA6-DF929625EA0E}">
        <p15:presenceInfo xmlns:p15="http://schemas.microsoft.com/office/powerpoint/2012/main" userId="f544d571df957a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3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2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8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1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0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97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7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9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0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2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1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2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7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8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3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1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D9C6-A844-4E9F-817E-D3C0D39727A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F040-76AB-4C60-B722-F4B464C3D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9.jp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audio2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19.jpg"/><Relationship Id="rId4" Type="http://schemas.openxmlformats.org/officeDocument/2006/relationships/image" Target="../media/image1.jpe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.jpeg"/><Relationship Id="rId7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32" y="0"/>
            <a:ext cx="12811932" cy="68580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41044-1EF1-47F9-BCA4-C93E7BD4D20B}"/>
              </a:ext>
            </a:extLst>
          </p:cNvPr>
          <p:cNvSpPr txBox="1"/>
          <p:nvPr/>
        </p:nvSpPr>
        <p:spPr>
          <a:xfrm>
            <a:off x="923925" y="-116715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«</a:t>
            </a:r>
            <a:r>
              <a:rPr lang="ru-RU" sz="9600" b="1" i="1" dirty="0">
                <a:solidFill>
                  <a:srgbClr val="FF0000"/>
                </a:solidFill>
              </a:rPr>
              <a:t>101</a:t>
            </a:r>
            <a:r>
              <a:rPr lang="ru-RU" sz="5400" b="1" i="1" dirty="0">
                <a:solidFill>
                  <a:srgbClr val="FF0000"/>
                </a:solidFill>
              </a:rPr>
              <a:t>  спешит  на помощь»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F88C47-30C5-4C3D-B3F6-D24D1A22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90626"/>
            <a:ext cx="91249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414" y="898903"/>
            <a:ext cx="10616339" cy="531591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CDC45-8BB7-4B64-888C-59CBABCDB463}"/>
              </a:ext>
            </a:extLst>
          </p:cNvPr>
          <p:cNvSpPr txBox="1"/>
          <p:nvPr/>
        </p:nvSpPr>
        <p:spPr>
          <a:xfrm>
            <a:off x="962025" y="142876"/>
            <a:ext cx="1068705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Игра «Топаем, хлопаем»</a:t>
            </a:r>
          </a:p>
          <a:p>
            <a:pPr algn="ctr"/>
            <a:endParaRPr lang="ru-RU" sz="1600" b="1" i="0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ru-RU" sz="2000" b="0" i="1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Условия: если дети поступают правильно -хлопать, если не правильно - топать. </a:t>
            </a:r>
            <a:r>
              <a:rPr lang="ru-RU" b="0" i="1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Дети стоят в кругу.</a:t>
            </a:r>
          </a:p>
          <a:p>
            <a:pPr algn="ctr"/>
            <a:endParaRPr lang="ru-RU" b="0" i="1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Знаю я теперь, друзья,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Что с огнем играть нельзя. (хлопают)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Спички весело горят,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Буду с ними я играть. (топают)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Рома убежал за дом,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Там играет он с огнем. (топают)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Он опасен, Маша знает,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Утюг больше не включает. (хлопают)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Вика с Лерою играют,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На печи газ зажигают. (топают)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Все теперь ребята знают,</a:t>
            </a:r>
            <a:b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</a:br>
            <a:r>
              <a:rPr lang="ru-RU" sz="24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Что с огнем играть нельзя? (да)</a:t>
            </a:r>
          </a:p>
        </p:txBody>
      </p:sp>
    </p:spTree>
    <p:extLst>
      <p:ext uri="{BB962C8B-B14F-4D97-AF65-F5344CB8AC3E}">
        <p14:creationId xmlns:p14="http://schemas.microsoft.com/office/powerpoint/2010/main" val="118231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288B3C-BFB1-44FF-900C-863B9ABE3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8937" y="511444"/>
            <a:ext cx="10972800" cy="556389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E05DF-7659-4312-80E4-A4FCABA6EC5B}"/>
              </a:ext>
            </a:extLst>
          </p:cNvPr>
          <p:cNvSpPr txBox="1"/>
          <p:nvPr/>
        </p:nvSpPr>
        <p:spPr>
          <a:xfrm>
            <a:off x="1881766" y="55465"/>
            <a:ext cx="91414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«ВЫЗОВ СЛУЖБЫ СПАСЕНИЯ»</a:t>
            </a:r>
            <a:endParaRPr lang="ru-RU" sz="2800" b="0" i="0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  <a:p>
            <a:pPr algn="ctr"/>
            <a:endParaRPr lang="ru-RU" sz="2800" b="1" i="0" dirty="0">
              <a:solidFill>
                <a:srgbClr val="231F2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rgbClr val="231F20"/>
                </a:solidFill>
                <a:latin typeface="Verdana" panose="020B0604030504040204" pitchFamily="34" charset="0"/>
              </a:rPr>
              <a:t>С</a:t>
            </a:r>
            <a:r>
              <a:rPr lang="ru-RU" sz="2800" b="0" i="0" dirty="0">
                <a:solidFill>
                  <a:srgbClr val="231F20"/>
                </a:solidFill>
                <a:effectLst/>
                <a:latin typeface="Verdana" panose="020B0604030504040204" pitchFamily="34" charset="0"/>
              </a:rPr>
              <a:t>оставить короткий рассказ по плану (образ­цу): правильно и чётко называть своё имя, фамилию, своё местоположение, кратко описать про­блему.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91CF69-EEEE-4FB1-B71B-9BFE7D1B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986772"/>
            <a:ext cx="3390900" cy="25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B1C0ED-59FC-48B8-BF20-3044560CD119}"/>
              </a:ext>
            </a:extLst>
          </p:cNvPr>
          <p:cNvSpPr txBox="1"/>
          <p:nvPr/>
        </p:nvSpPr>
        <p:spPr>
          <a:xfrm>
            <a:off x="2202794" y="5599786"/>
            <a:ext cx="65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101</a:t>
            </a:r>
            <a:endParaRPr lang="ru-RU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801F539-F6AC-413C-B665-BF051DC6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21" y="2955373"/>
            <a:ext cx="3241055" cy="21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B47542-FB63-4B37-B577-4FD4D115DC0E}"/>
              </a:ext>
            </a:extLst>
          </p:cNvPr>
          <p:cNvSpPr txBox="1"/>
          <p:nvPr/>
        </p:nvSpPr>
        <p:spPr>
          <a:xfrm>
            <a:off x="9524997" y="5231248"/>
            <a:ext cx="647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3B9888B-A82D-4211-B3C1-A34E13D2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13" y="2816090"/>
            <a:ext cx="3243439" cy="21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BBED20-AC98-413C-93C7-2036C9C2284B}"/>
              </a:ext>
            </a:extLst>
          </p:cNvPr>
          <p:cNvSpPr txBox="1"/>
          <p:nvPr/>
        </p:nvSpPr>
        <p:spPr>
          <a:xfrm>
            <a:off x="5785757" y="5116076"/>
            <a:ext cx="66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8163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559DE1-5306-4ADD-AB66-C86806999950}"/>
              </a:ext>
            </a:extLst>
          </p:cNvPr>
          <p:cNvSpPr txBox="1"/>
          <p:nvPr/>
        </p:nvSpPr>
        <p:spPr>
          <a:xfrm>
            <a:off x="76200" y="76200"/>
            <a:ext cx="706755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300" dirty="0"/>
              <a:t>Если в доме вдруг беда: задымились провода </a:t>
            </a:r>
          </a:p>
          <a:p>
            <a:pPr marL="45720" indent="0">
              <a:buNone/>
            </a:pPr>
            <a:r>
              <a:rPr lang="ru-RU" sz="2300" dirty="0"/>
              <a:t>Или пламя рядом вдруг, то ты тогда</a:t>
            </a:r>
          </a:p>
          <a:p>
            <a:pPr marL="45720" indent="0">
              <a:buNone/>
            </a:pPr>
            <a:r>
              <a:rPr lang="ru-RU" sz="2300" dirty="0"/>
              <a:t>Времени уж не теряй и пожарных вызывай.</a:t>
            </a:r>
          </a:p>
          <a:p>
            <a:pPr marL="45720" indent="0">
              <a:buNone/>
            </a:pPr>
            <a:r>
              <a:rPr lang="ru-RU" sz="2300" dirty="0"/>
              <a:t>В руки телефон бери, </a:t>
            </a:r>
            <a:r>
              <a:rPr lang="ru-RU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«101» </a:t>
            </a:r>
            <a:r>
              <a:rPr lang="ru-RU" sz="2300" dirty="0"/>
              <a:t>скорей звони!</a:t>
            </a:r>
          </a:p>
          <a:p>
            <a:pPr marL="45720" indent="0">
              <a:buNone/>
            </a:pPr>
            <a:r>
              <a:rPr lang="ru-RU" sz="2300" dirty="0"/>
              <a:t>Иногда случается</a:t>
            </a:r>
          </a:p>
          <a:p>
            <a:pPr marL="45720" indent="0">
              <a:buNone/>
            </a:pPr>
            <a:r>
              <a:rPr lang="ru-RU" sz="2300" dirty="0"/>
              <a:t>«Чужой» в дом прорывается…</a:t>
            </a:r>
          </a:p>
          <a:p>
            <a:pPr marL="45720" indent="0">
              <a:buNone/>
            </a:pPr>
            <a:r>
              <a:rPr lang="ru-RU" sz="2300" dirty="0"/>
              <a:t>Не стесняйся, не тушуйся</a:t>
            </a:r>
          </a:p>
          <a:p>
            <a:pPr marL="45720" indent="0">
              <a:buNone/>
            </a:pPr>
            <a:r>
              <a:rPr lang="ru-RU" sz="2300" dirty="0"/>
              <a:t>Взрослых ты быстрей зови и в полицию звони.</a:t>
            </a:r>
          </a:p>
          <a:p>
            <a:pPr marL="45720" indent="0">
              <a:buNone/>
            </a:pPr>
            <a:r>
              <a:rPr lang="ru-RU" sz="2300" dirty="0"/>
              <a:t>Цифры важные </a:t>
            </a:r>
            <a:r>
              <a:rPr lang="ru-RU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«102» </a:t>
            </a:r>
            <a:r>
              <a:rPr lang="ru-RU" sz="2300" dirty="0"/>
              <a:t>ты запомни навсегда!</a:t>
            </a:r>
          </a:p>
          <a:p>
            <a:pPr marL="45720" indent="0">
              <a:buNone/>
            </a:pPr>
            <a:r>
              <a:rPr lang="ru-RU" sz="2300" dirty="0"/>
              <a:t>Ну, а если нужен врач,</a:t>
            </a:r>
          </a:p>
          <a:p>
            <a:pPr marL="45720" indent="0">
              <a:buNone/>
            </a:pPr>
            <a:r>
              <a:rPr lang="ru-RU" sz="2300" dirty="0"/>
              <a:t>Взрослому иль малышу</a:t>
            </a:r>
          </a:p>
          <a:p>
            <a:pPr marL="45720" indent="0">
              <a:buNone/>
            </a:pPr>
            <a:r>
              <a:rPr lang="ru-RU" sz="2300" dirty="0"/>
              <a:t>Ты </a:t>
            </a:r>
            <a:r>
              <a:rPr lang="ru-RU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«103»</a:t>
            </a:r>
            <a:r>
              <a:rPr lang="ru-RU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300" dirty="0"/>
              <a:t>скорей звони и о помощи проси.</a:t>
            </a:r>
          </a:p>
          <a:p>
            <a:pPr marL="45720" indent="0">
              <a:buNone/>
            </a:pPr>
            <a:r>
              <a:rPr lang="ru-RU" sz="2300" dirty="0"/>
              <a:t>Доктор в дом к тебе придет,</a:t>
            </a:r>
          </a:p>
          <a:p>
            <a:pPr marL="45720" indent="0">
              <a:buNone/>
            </a:pPr>
            <a:r>
              <a:rPr lang="ru-RU" sz="2300" dirty="0"/>
              <a:t>Всем поможет, всех спасет!</a:t>
            </a:r>
          </a:p>
          <a:p>
            <a:pPr marL="45720" indent="0">
              <a:buNone/>
            </a:pPr>
            <a:r>
              <a:rPr lang="ru-RU" sz="2300" dirty="0"/>
              <a:t>Хоть и мал ты ростом</a:t>
            </a:r>
          </a:p>
          <a:p>
            <a:pPr marL="45720" indent="0">
              <a:buNone/>
            </a:pPr>
            <a:r>
              <a:rPr lang="ru-RU" sz="2300" dirty="0"/>
              <a:t>Запомнить нужно просто:</a:t>
            </a:r>
          </a:p>
          <a:p>
            <a:pPr marL="45720" indent="0">
              <a:buNone/>
            </a:pPr>
            <a:r>
              <a:rPr lang="ru-RU" sz="2300" dirty="0"/>
              <a:t>Телефоны главные,</a:t>
            </a:r>
          </a:p>
          <a:p>
            <a:pPr marL="45720" indent="0">
              <a:buNone/>
            </a:pPr>
            <a:r>
              <a:rPr lang="ru-RU" sz="2300" dirty="0"/>
              <a:t>Для жизни очень важные!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8FB554-CBCE-4664-A72E-C86A2581C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1900"/>
            <a:ext cx="5905500" cy="32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155566-3806-41B1-A3FE-2BF34E67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76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некоторые предметы быта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81145" y="2217314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открытое окно или балкон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95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экстремальные ситуации                   (пожар, появление грабителей, получение травмы)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31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51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752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49" y="3282030"/>
            <a:ext cx="3703340" cy="320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86" y="2954686"/>
            <a:ext cx="3191638" cy="17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A61CC1-4D8F-4F0B-8C20-2EB75791B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03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824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99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9153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663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12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84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4" y="5517233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2132856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2764458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23793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34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1410608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0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66910" y="785795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«ПОЖАРООПАСНЫЕ ПРЕДМЕТЫ»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Picture 2" descr="C:\Users\Даша\Downloads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727" y="2038350"/>
            <a:ext cx="3681430" cy="368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8412" y="1400175"/>
            <a:ext cx="81439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Constantia" pitchFamily="18" charset="0"/>
              </a:rPr>
              <a:t>Н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азывать предметы по порядку, хлопать в ладоши, если это слова, обозначающие пожароопасные </a:t>
            </a:r>
          </a:p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предметы.</a:t>
            </a:r>
          </a:p>
          <a:p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000" b="1" u="sng" dirty="0">
                <a:solidFill>
                  <a:srgbClr val="C00000"/>
                </a:solidFill>
                <a:latin typeface="Constantia" pitchFamily="18" charset="0"/>
              </a:rPr>
              <a:t>У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тюг, журнал,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телевизор, ручка, тостер, жвачка,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хлопушка,  пустышка, 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котлета, компот, пожарный, торт, , огнетушитель, пакет,  кисть,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каска, рукав, ноты, краски, спички,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бинт, фен.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3" y="-86933"/>
            <a:ext cx="12941086" cy="6956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8F1F5"/>
              </a:clrFrom>
              <a:clrTo>
                <a:srgbClr val="C8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" y="352087"/>
            <a:ext cx="2936325" cy="199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E7F4EA"/>
              </a:clrFrom>
              <a:clrTo>
                <a:srgbClr val="E7F4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21" y="302522"/>
            <a:ext cx="2703358" cy="199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E4C79D"/>
              </a:clrFrom>
              <a:clrTo>
                <a:srgbClr val="E4C7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5" y="3102811"/>
            <a:ext cx="2741967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clrChange>
              <a:clrFrom>
                <a:srgbClr val="E3F1F1"/>
              </a:clrFrom>
              <a:clrTo>
                <a:srgbClr val="E3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4" y="3102811"/>
            <a:ext cx="2703354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516520" y="5355156"/>
            <a:ext cx="1042416" cy="1042416"/>
          </a:xfrm>
          <a:prstGeom prst="actionButtonForwardNex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28800"/>
            <a:ext cx="2931459" cy="306592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797084" y="352087"/>
            <a:ext cx="4525506" cy="126425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Не играй с острыми предметами!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0DFDA-0EF9-4640-AD21-D7A0E019FBD7}"/>
              </a:ext>
            </a:extLst>
          </p:cNvPr>
          <p:cNvSpPr txBox="1"/>
          <p:nvPr/>
        </p:nvSpPr>
        <p:spPr>
          <a:xfrm>
            <a:off x="4112559" y="0"/>
            <a:ext cx="3713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Назови </a:t>
            </a:r>
            <a:r>
              <a:rPr lang="ru-RU" sz="1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лишнюю картинку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AA1C2-8F63-408F-8AF5-8AA556E1B2B6}"/>
              </a:ext>
            </a:extLst>
          </p:cNvPr>
          <p:cNvSpPr txBox="1"/>
          <p:nvPr/>
        </p:nvSpPr>
        <p:spPr>
          <a:xfrm>
            <a:off x="6837513" y="1680376"/>
            <a:ext cx="1331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35206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843434"/>
            <a:ext cx="2232000" cy="189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29" y="3871113"/>
            <a:ext cx="2304000" cy="2047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4121989"/>
            <a:ext cx="2340000" cy="190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29" y="843433"/>
            <a:ext cx="2304000" cy="189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461138" y="5397136"/>
            <a:ext cx="1042416" cy="1042416"/>
          </a:xfrm>
          <a:prstGeom prst="actionButtonForwardNex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28800"/>
            <a:ext cx="2931459" cy="306592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50590" y="449452"/>
            <a:ext cx="4463512" cy="1255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Хочу напомнить всем, друзья: что с огнём играть нельзя !!!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6C97A-4D1D-43AF-A938-A3AB3C5DC9F2}"/>
              </a:ext>
            </a:extLst>
          </p:cNvPr>
          <p:cNvSpPr txBox="1"/>
          <p:nvPr/>
        </p:nvSpPr>
        <p:spPr>
          <a:xfrm>
            <a:off x="4125532" y="80120"/>
            <a:ext cx="3713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Назови </a:t>
            </a:r>
            <a:r>
              <a:rPr lang="ru-RU" sz="1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лишнюю картинку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57B55-12C2-495B-AFAC-C845B570D1C2}"/>
              </a:ext>
            </a:extLst>
          </p:cNvPr>
          <p:cNvSpPr txBox="1"/>
          <p:nvPr/>
        </p:nvSpPr>
        <p:spPr>
          <a:xfrm>
            <a:off x="6778708" y="1943130"/>
            <a:ext cx="1435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41841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17" y="2223754"/>
            <a:ext cx="2931459" cy="306592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516520" y="5346518"/>
            <a:ext cx="1042416" cy="1042416"/>
          </a:xfrm>
          <a:prstGeom prst="actionButtonForwardNex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1" y="606128"/>
            <a:ext cx="2820018" cy="216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55" y="606128"/>
            <a:ext cx="2944299" cy="2323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1" y="3756720"/>
            <a:ext cx="2820018" cy="199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55" y="3756719"/>
            <a:ext cx="2944299" cy="211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3657600" y="317020"/>
            <a:ext cx="4618495" cy="173767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Если в дверь звонит звонок – посмотри сперва в глазок, кто пришёл к тебе, узнай, но чужим не открывай. Если в дверь начнут ломиться – то звони скорей в полицию.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F88D8-4143-4A7D-BD6D-2EC8CFAB91A9}"/>
              </a:ext>
            </a:extLst>
          </p:cNvPr>
          <p:cNvSpPr txBox="1"/>
          <p:nvPr/>
        </p:nvSpPr>
        <p:spPr>
          <a:xfrm>
            <a:off x="6737811" y="2171940"/>
            <a:ext cx="1389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EB084-3CE3-4405-A04A-F1EB9E86D714}"/>
              </a:ext>
            </a:extLst>
          </p:cNvPr>
          <p:cNvSpPr txBox="1"/>
          <p:nvPr/>
        </p:nvSpPr>
        <p:spPr>
          <a:xfrm>
            <a:off x="4110032" y="-297"/>
            <a:ext cx="3713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Назови </a:t>
            </a:r>
            <a:r>
              <a:rPr lang="ru-RU" sz="1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лишнюю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231754"/>
            <a:ext cx="2931459" cy="3065929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516520" y="5438948"/>
            <a:ext cx="1042416" cy="1042416"/>
          </a:xfrm>
          <a:prstGeom prst="actionButtonForwardNex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6" y="712922"/>
            <a:ext cx="2898183" cy="198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7" y="3549113"/>
            <a:ext cx="2898182" cy="212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" y="712921"/>
            <a:ext cx="2581275" cy="198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5" y="3549112"/>
            <a:ext cx="2577063" cy="212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3728481" y="526941"/>
            <a:ext cx="4618495" cy="117787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Нельзя запускать фейерверки без взрослых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EEBCF-7903-4703-A351-B660CFCC3412}"/>
              </a:ext>
            </a:extLst>
          </p:cNvPr>
          <p:cNvSpPr txBox="1"/>
          <p:nvPr/>
        </p:nvSpPr>
        <p:spPr>
          <a:xfrm>
            <a:off x="6808692" y="1773375"/>
            <a:ext cx="13895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1BF28-35EE-401B-B385-610A6BDABD84}"/>
              </a:ext>
            </a:extLst>
          </p:cNvPr>
          <p:cNvSpPr txBox="1"/>
          <p:nvPr/>
        </p:nvSpPr>
        <p:spPr>
          <a:xfrm>
            <a:off x="4125532" y="80120"/>
            <a:ext cx="3713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Назови </a:t>
            </a:r>
            <a:r>
              <a:rPr lang="ru-RU" sz="1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лишнюю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5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82261"/>
            <a:ext cx="2931459" cy="306592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317056" y="5355156"/>
            <a:ext cx="1042416" cy="1042416"/>
          </a:xfrm>
          <a:prstGeom prst="actionButtonForwardNex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0" y="611538"/>
            <a:ext cx="2656773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87" y="2988439"/>
            <a:ext cx="2656773" cy="190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2" y="2932579"/>
            <a:ext cx="2532093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7" y="611538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595607" y="372452"/>
            <a:ext cx="4912961" cy="150284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Ты, малыш, запомнить должен: будь с розеткой осторожен! С ней никак нельзя играть, гвоздики в неё совать.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Дело кончится бедой – ток в розетке очень злой !!!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634A5-8F15-4509-B8C5-084946077931}"/>
              </a:ext>
            </a:extLst>
          </p:cNvPr>
          <p:cNvSpPr txBox="1"/>
          <p:nvPr/>
        </p:nvSpPr>
        <p:spPr>
          <a:xfrm>
            <a:off x="4125532" y="80120"/>
            <a:ext cx="3713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Назови </a:t>
            </a:r>
            <a:r>
              <a:rPr lang="ru-RU" sz="1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лишнюю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561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Constantia</vt:lpstr>
      <vt:lpstr>Georgia</vt:lpstr>
      <vt:lpstr>Trebuchet MS</vt:lpstr>
      <vt:lpstr>Verdana</vt:lpstr>
      <vt:lpstr>Тема Office</vt:lpstr>
      <vt:lpstr>Воздушный поток</vt:lpstr>
      <vt:lpstr>Презентация PowerPoint</vt:lpstr>
      <vt:lpstr>Опасности, которые ты можешь встретить у себя дома</vt:lpstr>
      <vt:lpstr>Есть предметы разные: острые, опасные…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user</cp:lastModifiedBy>
  <cp:revision>45</cp:revision>
  <dcterms:created xsi:type="dcterms:W3CDTF">2020-04-12T13:13:48Z</dcterms:created>
  <dcterms:modified xsi:type="dcterms:W3CDTF">2022-04-28T02:09:53Z</dcterms:modified>
</cp:coreProperties>
</file>