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9.jpeg" ContentType="image/jpeg"/>
  <Override PartName="/ppt/media/image11.jpeg" ContentType="image/jpeg"/>
  <Override PartName="/ppt/media/image13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12.jpeg" ContentType="image/jpeg"/>
  <Override PartName="/ppt/media/image10.jpeg" ContentType="image/jpeg"/>
  <Override PartName="/ppt/media/image8.jpeg" ContentType="image/jpe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30488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30488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30488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30488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30488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4304880"/>
            <a:ext cx="292068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032360" y="3854520"/>
            <a:ext cx="5183640" cy="969480"/>
          </a:xfrm>
          <a:prstGeom prst="rect">
            <a:avLst/>
          </a:prstGeom>
        </p:spPr>
        <p:txBody>
          <a:bodyPr lIns="0" rIns="0" tIns="0" bIns="0">
            <a:normAutofit fontScale="8000"/>
          </a:bodyPr>
          <a:p>
            <a:pPr marL="432000" indent="-324000" algn="r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 algn="r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 algn="r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 algn="r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 algn="r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7200000"/>
            <a:ext cx="2348280" cy="233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Arial"/>
              </a:rPr>
              <a:t>&lt;дата/время&gt;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Arial"/>
              </a:rPr>
              <a:t>&lt;нижний колонтитул&gt;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3CD4CB54-DA38-4E61-AD33-D43D3FF671DF}" type="slidenum">
              <a:rPr b="0" lang="ru-RU" sz="1400" spc="-1" strike="noStrike">
                <a:latin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27720" y="727200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Arial"/>
              </a:rPr>
              <a:t>&lt;дата/время&gt;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Arial"/>
              </a:rPr>
              <a:t>&lt;нижний колонтитул&gt;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9581ED3A-B090-41FB-B0CE-35AF1F1553C8}" type="slidenum">
              <a:rPr b="0" lang="ru-RU" sz="1400" spc="-1" strike="noStrike">
                <a:latin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60360" y="1080000"/>
            <a:ext cx="8927640" cy="178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latin typeface="Arial"/>
              </a:rPr>
              <a:t>    </a:t>
            </a:r>
            <a:r>
              <a:rPr b="0" lang="ru-RU" sz="4400" spc="-1" strike="noStrike">
                <a:latin typeface="Arial"/>
              </a:rPr>
              <a:t>Автоматизация звуков Ш и Ж </a:t>
            </a:r>
            <a:br/>
            <a:r>
              <a:rPr b="0" lang="ru-RU" sz="4400" spc="-1" strike="noStrike">
                <a:latin typeface="Arial"/>
              </a:rPr>
              <a:t>              в слогах и словах.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592360" y="5006520"/>
            <a:ext cx="5183640" cy="969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2200" spc="-1" strike="noStrike">
                <a:latin typeface="Arial"/>
              </a:rPr>
              <a:t>Учитель-логопед </a:t>
            </a:r>
            <a:endParaRPr b="0" lang="ru-RU" sz="2200" spc="-1" strike="noStrike">
              <a:latin typeface="Arial"/>
            </a:endParaRPr>
          </a:p>
          <a:p>
            <a:pPr algn="ctr"/>
            <a:r>
              <a:rPr b="0" lang="ru-RU" sz="2200" spc="-1" strike="noStrike">
                <a:latin typeface="Arial"/>
              </a:rPr>
              <a:t>МБДОУ № 139  г. Красноярска</a:t>
            </a:r>
            <a:endParaRPr b="0" lang="ru-RU" sz="2200" spc="-1" strike="noStrike">
              <a:latin typeface="Arial"/>
            </a:endParaRPr>
          </a:p>
          <a:p>
            <a:pPr algn="ctr"/>
            <a:r>
              <a:rPr b="0" lang="ru-RU" sz="2200" spc="-1" strike="noStrike">
                <a:latin typeface="Arial"/>
              </a:rPr>
              <a:t>Сорокина А.В.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60000" y="17784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Проведи по дорожке пальчиком, протягивая звук Ж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864000" y="1609560"/>
            <a:ext cx="8208000" cy="5806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Проведи по дорожке пальчиком, протягивая звук Ж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895680" y="1769040"/>
            <a:ext cx="8032320" cy="5682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Прочитай слоги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1010520" y="1599120"/>
            <a:ext cx="7917480" cy="5600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Назови слова, выделяя звук Ж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997560" y="1769040"/>
            <a:ext cx="8002440" cy="5661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Назови слова, выделяя звук Ж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936000" y="1486800"/>
            <a:ext cx="8280000" cy="5857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У тебя все получилось! </a:t>
            </a:r>
            <a:br/>
            <a:r>
              <a:rPr b="0" lang="ru-RU" sz="4400" spc="-1" strike="noStrike">
                <a:latin typeface="Arial"/>
              </a:rPr>
              <a:t>Ты-молодец!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792000" y="1944000"/>
            <a:ext cx="8069760" cy="515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Произнеси звук Ш столько раз, сколько букв здесь ты видишь 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597240" y="1769040"/>
            <a:ext cx="8402760" cy="5817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Найди только букву Ш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720000" y="1584000"/>
            <a:ext cx="8424000" cy="583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Прочитай слоги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928080" y="1728000"/>
            <a:ext cx="8215920" cy="568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Прочитай цепочки слогов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962640" y="1769040"/>
            <a:ext cx="8154000" cy="485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Назови предметы, выделяя в словах звук Ш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864000" y="1769040"/>
            <a:ext cx="8202600" cy="567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Назови, что делает Маша?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1103760" y="1152000"/>
            <a:ext cx="8112240" cy="561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Звук Ж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997560" y="1368000"/>
            <a:ext cx="7880760" cy="597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Произнеси звук Ж столько раз, сколько букв здесь ты видишь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1080000" y="1621440"/>
            <a:ext cx="8135640" cy="529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2023-02-26T13:33:08Z</dcterms:created>
  <dc:creator/>
  <dc:description/>
  <dc:language>ru-RU</dc:language>
  <cp:lastModifiedBy/>
  <dcterms:modified xsi:type="dcterms:W3CDTF">2023-02-26T19:26:29Z</dcterms:modified>
  <cp:revision>18</cp:revision>
  <dc:subject/>
  <dc:title>Nature Illustration</dc:title>
</cp:coreProperties>
</file>