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0"/>
  </p:notesMasterIdLst>
  <p:sldIdLst>
    <p:sldId id="257" r:id="rId2"/>
    <p:sldId id="278" r:id="rId3"/>
    <p:sldId id="262" r:id="rId4"/>
    <p:sldId id="270" r:id="rId5"/>
    <p:sldId id="264" r:id="rId6"/>
    <p:sldId id="271" r:id="rId7"/>
    <p:sldId id="266" r:id="rId8"/>
    <p:sldId id="267" r:id="rId9"/>
    <p:sldId id="268" r:id="rId10"/>
    <p:sldId id="273" r:id="rId11"/>
    <p:sldId id="269" r:id="rId12"/>
    <p:sldId id="272" r:id="rId13"/>
    <p:sldId id="274" r:id="rId14"/>
    <p:sldId id="276" r:id="rId15"/>
    <p:sldId id="275" r:id="rId16"/>
    <p:sldId id="277" r:id="rId17"/>
    <p:sldId id="260" r:id="rId18"/>
    <p:sldId id="256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56" y="-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B0E6-4E18-4438-BE9E-4483B95DF4AC}" type="datetimeFigureOut">
              <a:rPr lang="ru-RU" smtClean="0"/>
              <a:pPr/>
              <a:t>20.05.2019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A236E3-B44F-41CE-BD06-535E21AE6E9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236E3-B44F-41CE-BD06-535E21AE6E9C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83A42-4C9B-4D5A-9DE7-E48F8EEA0C39}" type="datetimeFigureOut">
              <a:rPr lang="ru-RU" smtClean="0"/>
              <a:pPr/>
              <a:t>20.05.2019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2C0F441E-8B87-4AED-92BB-A3B6489AD3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83A42-4C9B-4D5A-9DE7-E48F8EEA0C39}" type="datetimeFigureOut">
              <a:rPr lang="ru-RU" smtClean="0"/>
              <a:pPr/>
              <a:t>20.05.2019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F441E-8B87-4AED-92BB-A3B6489AD3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83A42-4C9B-4D5A-9DE7-E48F8EEA0C39}" type="datetimeFigureOut">
              <a:rPr lang="ru-RU" smtClean="0"/>
              <a:pPr/>
              <a:t>20.05.2019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F441E-8B87-4AED-92BB-A3B6489AD3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83A42-4C9B-4D5A-9DE7-E48F8EEA0C39}" type="datetimeFigureOut">
              <a:rPr lang="ru-RU" smtClean="0"/>
              <a:pPr/>
              <a:t>20.05.2019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2C0F441E-8B87-4AED-92BB-A3B6489AD3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83A42-4C9B-4D5A-9DE7-E48F8EEA0C39}" type="datetimeFigureOut">
              <a:rPr lang="ru-RU" smtClean="0"/>
              <a:pPr/>
              <a:t>20.05.2019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F441E-8B87-4AED-92BB-A3B6489AD33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83A42-4C9B-4D5A-9DE7-E48F8EEA0C39}" type="datetimeFigureOut">
              <a:rPr lang="ru-RU" smtClean="0"/>
              <a:pPr/>
              <a:t>20.05.2019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F441E-8B87-4AED-92BB-A3B6489AD3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83A42-4C9B-4D5A-9DE7-E48F8EEA0C39}" type="datetimeFigureOut">
              <a:rPr lang="ru-RU" smtClean="0"/>
              <a:pPr/>
              <a:t>20.05.2019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2C0F441E-8B87-4AED-92BB-A3B6489AD33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83A42-4C9B-4D5A-9DE7-E48F8EEA0C39}" type="datetimeFigureOut">
              <a:rPr lang="ru-RU" smtClean="0"/>
              <a:pPr/>
              <a:t>20.05.2019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F441E-8B87-4AED-92BB-A3B6489AD3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83A42-4C9B-4D5A-9DE7-E48F8EEA0C39}" type="datetimeFigureOut">
              <a:rPr lang="ru-RU" smtClean="0"/>
              <a:pPr/>
              <a:t>20.05.2019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F441E-8B87-4AED-92BB-A3B6489AD3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83A42-4C9B-4D5A-9DE7-E48F8EEA0C39}" type="datetimeFigureOut">
              <a:rPr lang="ru-RU" smtClean="0"/>
              <a:pPr/>
              <a:t>20.05.2019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F441E-8B87-4AED-92BB-A3B6489AD3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83A42-4C9B-4D5A-9DE7-E48F8EEA0C39}" type="datetimeFigureOut">
              <a:rPr lang="ru-RU" smtClean="0"/>
              <a:pPr/>
              <a:t>20.05.2019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F441E-8B87-4AED-92BB-A3B6489AD33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E6C83A42-4C9B-4D5A-9DE7-E48F8EEA0C39}" type="datetimeFigureOut">
              <a:rPr lang="ru-RU" smtClean="0"/>
              <a:pPr/>
              <a:t>20.05.2019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C0F441E-8B87-4AED-92BB-A3B6489AD33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738538"/>
          </a:xfrm>
        </p:spPr>
        <p:txBody>
          <a:bodyPr>
            <a:noAutofit/>
          </a:bodyPr>
          <a:lstStyle/>
          <a:p>
            <a:pPr algn="ctr"/>
            <a:r>
              <a:rPr lang="ru-RU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Презентация на тему: 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«9 Мая – День Победы»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Подготовительная группа «морской конек»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выполнили Воспитатели: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гречина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В.п.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дмитриева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н.а.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.</a:t>
            </a:r>
            <a:endParaRPr lang="ru-RU" sz="2800" dirty="0"/>
          </a:p>
        </p:txBody>
      </p:sp>
      <p:pic>
        <p:nvPicPr>
          <p:cNvPr id="8" name="Picture 8" descr="http://img-fotki.yandex.ru/get/6428/65387414.13d/0_c9331_de20899e_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7" y="260648"/>
            <a:ext cx="2655265" cy="16639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Украшения для сайта на 9 мая. . Поздравление клиентов с днем победы от компании Exiterr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079" y="4869160"/>
            <a:ext cx="1678921" cy="19888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Крис\Desktop\Новая папка (5)\20190506_1051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404664"/>
            <a:ext cx="4320480" cy="5760640"/>
          </a:xfrm>
          <a:prstGeom prst="rect">
            <a:avLst/>
          </a:prstGeom>
          <a:noFill/>
        </p:spPr>
      </p:pic>
      <p:pic>
        <p:nvPicPr>
          <p:cNvPr id="9219" name="Picture 3" descr="C:\Users\Крис\Desktop\Новая папка (5)\20190506_1050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76672"/>
            <a:ext cx="4239946" cy="56532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000" dirty="0" smtClean="0"/>
              <a:t>Филиалом музея является знаменитая Пушка — 122-мм гаубица</a:t>
            </a:r>
            <a:br>
              <a:rPr lang="ru-RU" sz="2000" dirty="0" smtClean="0"/>
            </a:br>
            <a:r>
              <a:rPr lang="ru-RU" sz="2000" dirty="0" smtClean="0"/>
              <a:t> М-30 образца 1938 г., расположенная на Караульной горе. Ежедневно в 12 часов дня сигнальное орудие производит выстрел, символизирующий связь истории города и современности. Впервые выстрел был произведен 9 сентября 2001 г.</a:t>
            </a:r>
            <a:endParaRPr lang="ru-RU" sz="2000" dirty="0"/>
          </a:p>
        </p:txBody>
      </p:sp>
      <p:pic>
        <p:nvPicPr>
          <p:cNvPr id="7170" name="Picture 2" descr="C:\Users\Крис\Desktop\Новая папка (5)\20190506_115732.jpg"/>
          <p:cNvPicPr>
            <a:picLocks noChangeAspect="1" noChangeArrowheads="1"/>
          </p:cNvPicPr>
          <p:nvPr/>
        </p:nvPicPr>
        <p:blipFill>
          <a:blip r:embed="rId2" cstate="print"/>
          <a:srcRect t="10479" r="1235" b="16536"/>
          <a:stretch>
            <a:fillRect/>
          </a:stretch>
        </p:blipFill>
        <p:spPr bwMode="auto">
          <a:xfrm>
            <a:off x="4211960" y="1700808"/>
            <a:ext cx="4464496" cy="4824536"/>
          </a:xfrm>
          <a:prstGeom prst="rect">
            <a:avLst/>
          </a:prstGeom>
          <a:noFill/>
        </p:spPr>
      </p:pic>
      <p:pic>
        <p:nvPicPr>
          <p:cNvPr id="7172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/>
          <a:srcRect r="11624" b="2500"/>
          <a:stretch>
            <a:fillRect/>
          </a:stretch>
        </p:blipFill>
        <p:spPr bwMode="auto">
          <a:xfrm>
            <a:off x="251520" y="2420888"/>
            <a:ext cx="3816424" cy="28083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/>
              <a:t>Наши ребята приняли участие в концерте, приуроченному к Великому празднику "Дню Победы"</a:t>
            </a:r>
            <a:endParaRPr lang="ru-RU" sz="2400" dirty="0"/>
          </a:p>
        </p:txBody>
      </p:sp>
      <p:pic>
        <p:nvPicPr>
          <p:cNvPr id="10242" name="Picture 2" descr="C:\Users\Крис\Desktop\Новая папка (5)\20190508_100533.jpg"/>
          <p:cNvPicPr>
            <a:picLocks noChangeAspect="1" noChangeArrowheads="1"/>
          </p:cNvPicPr>
          <p:nvPr/>
        </p:nvPicPr>
        <p:blipFill>
          <a:blip r:embed="rId2" cstate="print"/>
          <a:srcRect l="536" t="27171"/>
          <a:stretch>
            <a:fillRect/>
          </a:stretch>
        </p:blipFill>
        <p:spPr bwMode="auto">
          <a:xfrm>
            <a:off x="467544" y="1556792"/>
            <a:ext cx="8260820" cy="45365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86800" cy="523528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Чтение стихотворений  </a:t>
            </a:r>
            <a:endParaRPr lang="ru-RU" sz="2800" dirty="0"/>
          </a:p>
        </p:txBody>
      </p:sp>
      <p:pic>
        <p:nvPicPr>
          <p:cNvPr id="6" name="Picture 2" descr="C:\Users\Крис\Desktop\Новая папка (5)\20190508_100701.jpg"/>
          <p:cNvPicPr>
            <a:picLocks noChangeAspect="1" noChangeArrowheads="1"/>
          </p:cNvPicPr>
          <p:nvPr/>
        </p:nvPicPr>
        <p:blipFill>
          <a:blip r:embed="rId2" cstate="print"/>
          <a:srcRect t="26829" r="3049"/>
          <a:stretch>
            <a:fillRect/>
          </a:stretch>
        </p:blipFill>
        <p:spPr bwMode="auto">
          <a:xfrm>
            <a:off x="179512" y="1196752"/>
            <a:ext cx="4248472" cy="2404795"/>
          </a:xfrm>
          <a:prstGeom prst="rect">
            <a:avLst/>
          </a:prstGeom>
          <a:noFill/>
        </p:spPr>
      </p:pic>
      <p:pic>
        <p:nvPicPr>
          <p:cNvPr id="7" name="Picture 5" descr="C:\Users\Крис\Desktop\Новая папка (5)\20190508_102213.jpg"/>
          <p:cNvPicPr>
            <a:picLocks noChangeAspect="1" noChangeArrowheads="1"/>
          </p:cNvPicPr>
          <p:nvPr/>
        </p:nvPicPr>
        <p:blipFill>
          <a:blip r:embed="rId3" cstate="print"/>
          <a:srcRect t="26599" r="2066"/>
          <a:stretch>
            <a:fillRect/>
          </a:stretch>
        </p:blipFill>
        <p:spPr bwMode="auto">
          <a:xfrm>
            <a:off x="179512" y="4005064"/>
            <a:ext cx="4227337" cy="2376264"/>
          </a:xfrm>
          <a:prstGeom prst="rect">
            <a:avLst/>
          </a:prstGeom>
          <a:noFill/>
        </p:spPr>
      </p:pic>
      <p:pic>
        <p:nvPicPr>
          <p:cNvPr id="8" name="Picture 3" descr="C:\Users\Крис\Desktop\Новая папка (5)\20190508_101015.jpg"/>
          <p:cNvPicPr>
            <a:picLocks noChangeAspect="1" noChangeArrowheads="1"/>
          </p:cNvPicPr>
          <p:nvPr/>
        </p:nvPicPr>
        <p:blipFill>
          <a:blip r:embed="rId4" cstate="print"/>
          <a:srcRect t="26829" r="1220"/>
          <a:stretch>
            <a:fillRect/>
          </a:stretch>
        </p:blipFill>
        <p:spPr bwMode="auto">
          <a:xfrm>
            <a:off x="4644008" y="1196752"/>
            <a:ext cx="4277275" cy="2376264"/>
          </a:xfrm>
          <a:prstGeom prst="rect">
            <a:avLst/>
          </a:prstGeom>
          <a:noFill/>
        </p:spPr>
      </p:pic>
      <p:pic>
        <p:nvPicPr>
          <p:cNvPr id="9" name="Picture 4" descr="C:\Users\Крис\Desktop\Новая папка (5)\20190508_102844.jpg"/>
          <p:cNvPicPr>
            <a:picLocks noChangeAspect="1" noChangeArrowheads="1"/>
          </p:cNvPicPr>
          <p:nvPr/>
        </p:nvPicPr>
        <p:blipFill>
          <a:blip r:embed="rId5" cstate="print"/>
          <a:srcRect t="26829" r="3049"/>
          <a:stretch>
            <a:fillRect/>
          </a:stretch>
        </p:blipFill>
        <p:spPr bwMode="auto">
          <a:xfrm>
            <a:off x="4660810" y="4005064"/>
            <a:ext cx="4198066" cy="2376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86800" cy="84124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Педагоги </a:t>
            </a:r>
            <a:r>
              <a:rPr lang="ru-RU" dirty="0" err="1" smtClean="0"/>
              <a:t>доу</a:t>
            </a:r>
            <a:r>
              <a:rPr lang="ru-RU" dirty="0" smtClean="0"/>
              <a:t> исполнили военные песни</a:t>
            </a:r>
            <a:endParaRPr lang="ru-RU" dirty="0"/>
          </a:p>
        </p:txBody>
      </p:sp>
      <p:pic>
        <p:nvPicPr>
          <p:cNvPr id="33794" name="Picture 2" descr="C:\Users\Крис\Desktop\Новая папка (5)\20190508_103359.jpg"/>
          <p:cNvPicPr>
            <a:picLocks noChangeAspect="1" noChangeArrowheads="1"/>
          </p:cNvPicPr>
          <p:nvPr/>
        </p:nvPicPr>
        <p:blipFill>
          <a:blip r:embed="rId2" cstate="print"/>
          <a:srcRect t="11399" r="3818" b="5955"/>
          <a:stretch>
            <a:fillRect/>
          </a:stretch>
        </p:blipFill>
        <p:spPr bwMode="auto">
          <a:xfrm>
            <a:off x="539552" y="1196752"/>
            <a:ext cx="8156768" cy="52565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 заключении концерта все вместе исполнили песню «солнечный круг»</a:t>
            </a:r>
            <a:endParaRPr lang="ru-RU" dirty="0"/>
          </a:p>
        </p:txBody>
      </p:sp>
      <p:pic>
        <p:nvPicPr>
          <p:cNvPr id="32770" name="Picture 2" descr="C:\Users\Крис\Desktop\Новая папка (5)\20190508_103022.jpg"/>
          <p:cNvPicPr>
            <a:picLocks noChangeAspect="1" noChangeArrowheads="1"/>
          </p:cNvPicPr>
          <p:nvPr/>
        </p:nvPicPr>
        <p:blipFill>
          <a:blip r:embed="rId2" cstate="print"/>
          <a:srcRect t="26686" r="1747"/>
          <a:stretch>
            <a:fillRect/>
          </a:stretch>
        </p:blipFill>
        <p:spPr bwMode="auto">
          <a:xfrm>
            <a:off x="467544" y="1556792"/>
            <a:ext cx="8363552" cy="46805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Крис\Desktop\Новая папка (5)\20190508_103515.jpg"/>
          <p:cNvPicPr>
            <a:picLocks noChangeAspect="1" noChangeArrowheads="1"/>
          </p:cNvPicPr>
          <p:nvPr/>
        </p:nvPicPr>
        <p:blipFill>
          <a:blip r:embed="rId2" cstate="print"/>
          <a:srcRect t="6639" r="409"/>
          <a:stretch>
            <a:fillRect/>
          </a:stretch>
        </p:blipFill>
        <p:spPr bwMode="auto">
          <a:xfrm>
            <a:off x="251520" y="476672"/>
            <a:ext cx="8640960" cy="60752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4400" b="1" dirty="0" smtClean="0"/>
              <a:t>Мир и дружба всем нужны,</a:t>
            </a:r>
            <a:br>
              <a:rPr lang="ru-RU" sz="4400" b="1" dirty="0" smtClean="0"/>
            </a:br>
            <a:r>
              <a:rPr lang="ru-RU" sz="4400" b="1" dirty="0" smtClean="0"/>
              <a:t>Мир важней всего на свете,</a:t>
            </a:r>
            <a:br>
              <a:rPr lang="ru-RU" sz="4400" b="1" dirty="0" smtClean="0"/>
            </a:br>
            <a:r>
              <a:rPr lang="ru-RU" sz="4400" b="1" dirty="0" smtClean="0"/>
              <a:t>На земле, где нет войны,</a:t>
            </a:r>
            <a:br>
              <a:rPr lang="ru-RU" sz="4400" b="1" dirty="0" smtClean="0"/>
            </a:br>
            <a:r>
              <a:rPr lang="ru-RU" sz="4400" b="1" dirty="0" smtClean="0"/>
              <a:t>Ночью спят спокойно дети.</a:t>
            </a:r>
            <a:br>
              <a:rPr lang="ru-RU" sz="4400" b="1" dirty="0" smtClean="0"/>
            </a:br>
            <a:r>
              <a:rPr lang="ru-RU" sz="4400" b="1" dirty="0" smtClean="0"/>
              <a:t>Там, где пушки не гремят,</a:t>
            </a:r>
            <a:br>
              <a:rPr lang="ru-RU" sz="4400" b="1" dirty="0" smtClean="0"/>
            </a:br>
            <a:r>
              <a:rPr lang="ru-RU" sz="4400" b="1" dirty="0" smtClean="0"/>
              <a:t>В небе солнце ярко светит.</a:t>
            </a:r>
            <a:br>
              <a:rPr lang="ru-RU" sz="4400" b="1" dirty="0" smtClean="0"/>
            </a:br>
            <a:r>
              <a:rPr lang="ru-RU" sz="4400" b="1" dirty="0" smtClean="0"/>
              <a:t>Нужен мир для всех ребят.</a:t>
            </a:r>
            <a:br>
              <a:rPr lang="ru-RU" sz="4400" b="1" dirty="0" smtClean="0"/>
            </a:br>
            <a:r>
              <a:rPr lang="ru-RU" sz="4400" b="1" dirty="0" smtClean="0"/>
              <a:t>Нужен мир на всей планете!</a:t>
            </a:r>
            <a:br>
              <a:rPr lang="ru-RU" sz="4400" b="1" dirty="0" smtClean="0"/>
            </a:br>
            <a:endParaRPr lang="ru-RU" sz="4400" b="1" dirty="0"/>
          </a:p>
        </p:txBody>
      </p:sp>
      <p:pic>
        <p:nvPicPr>
          <p:cNvPr id="4" name="Picture 4" descr="Украшения для сайта на 9 мая. . Поздравление клиентов с днем победы от компании Exiterr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4950062"/>
            <a:ext cx="1512168" cy="17913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://img-fotki.yandex.ru/get/6428/65387414.13d/0_c9331_de20899e_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24" y="116634"/>
            <a:ext cx="1345332" cy="8430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Крис\Desktop\image.jpg"/>
          <p:cNvPicPr>
            <a:picLocks noChangeAspect="1" noChangeArrowheads="1"/>
          </p:cNvPicPr>
          <p:nvPr/>
        </p:nvPicPr>
        <p:blipFill>
          <a:blip r:embed="rId2" cstate="print"/>
          <a:srcRect t="984" r="1072"/>
          <a:stretch>
            <a:fillRect/>
          </a:stretch>
        </p:blipFill>
        <p:spPr bwMode="auto">
          <a:xfrm>
            <a:off x="539552" y="332656"/>
            <a:ext cx="8136904" cy="61080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4400" dirty="0" smtClean="0"/>
              <a:t>С целью обогащения знаний юного поколения о Родине, воспитания патриотических чувств в преддверии светлого праздника ДНЯ ПОБЕДЫ в нашей группе прошли мероприятия, посвященные этому незабываемому празднику.</a:t>
            </a:r>
            <a:endParaRPr lang="ru-RU" sz="4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595536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По традиции </a:t>
            </a:r>
            <a:r>
              <a:rPr lang="ru-RU" sz="2800" dirty="0" err="1" smtClean="0"/>
              <a:t>доу</a:t>
            </a:r>
            <a:r>
              <a:rPr lang="ru-RU" sz="2800" dirty="0" smtClean="0"/>
              <a:t> , воспитанники нашей группы </a:t>
            </a:r>
            <a:r>
              <a:rPr lang="ru-RU" sz="2800" dirty="0" smtClean="0"/>
              <a:t>посетили музей «мемориал победы»</a:t>
            </a:r>
            <a:endParaRPr lang="ru-RU" sz="2800" dirty="0"/>
          </a:p>
        </p:txBody>
      </p:sp>
      <p:pic>
        <p:nvPicPr>
          <p:cNvPr id="2050" name="Picture 2" descr="C:\Users\Крис\Desktop\Новая папка (5)\20190506_092931.jpg"/>
          <p:cNvPicPr>
            <a:picLocks noChangeAspect="1" noChangeArrowheads="1"/>
          </p:cNvPicPr>
          <p:nvPr/>
        </p:nvPicPr>
        <p:blipFill>
          <a:blip r:embed="rId2" cstate="print"/>
          <a:srcRect l="1010" t="11609"/>
          <a:stretch>
            <a:fillRect/>
          </a:stretch>
        </p:blipFill>
        <p:spPr bwMode="auto">
          <a:xfrm rot="10800000">
            <a:off x="611560" y="1340768"/>
            <a:ext cx="7886671" cy="52816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dirty="0" smtClean="0"/>
              <a:t>9 мая 1975 года - в честь 30-летия Великой Победы в городе Красноярске появился мемориальный комплекс, состоящий из площади Победы, Вечного огня и </a:t>
            </a:r>
            <a:br>
              <a:rPr lang="ru-RU" sz="2400" dirty="0" smtClean="0"/>
            </a:br>
            <a:r>
              <a:rPr lang="ru-RU" sz="2400" dirty="0" smtClean="0"/>
              <a:t>музея «Мемориал Победы».</a:t>
            </a:r>
            <a:endParaRPr lang="ru-RU" sz="2400" dirty="0"/>
          </a:p>
        </p:txBody>
      </p:sp>
      <p:pic>
        <p:nvPicPr>
          <p:cNvPr id="3" name="Picture 2" descr="C:\Users\Крис\Desktop\Новая папка (5)\20190506_101905.jpg"/>
          <p:cNvPicPr>
            <a:picLocks noChangeAspect="1" noChangeArrowheads="1"/>
          </p:cNvPicPr>
          <p:nvPr/>
        </p:nvPicPr>
        <p:blipFill>
          <a:blip r:embed="rId2" cstate="print"/>
          <a:srcRect l="23126" t="-1772"/>
          <a:stretch>
            <a:fillRect/>
          </a:stretch>
        </p:blipFill>
        <p:spPr bwMode="auto">
          <a:xfrm rot="10800000">
            <a:off x="683568" y="1700808"/>
            <a:ext cx="3635896" cy="4689905"/>
          </a:xfrm>
          <a:prstGeom prst="rect">
            <a:avLst/>
          </a:prstGeom>
          <a:noFill/>
        </p:spPr>
      </p:pic>
      <p:pic>
        <p:nvPicPr>
          <p:cNvPr id="4" name="Picture 3" descr="C:\Users\Крис\Desktop\Новая папка (5)\20190506_1018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4716016" y="1700808"/>
            <a:ext cx="3888432" cy="45905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dirty="0" smtClean="0"/>
              <a:t>Торжественное Возложение цветов к </a:t>
            </a:r>
            <a:br>
              <a:rPr lang="ru-RU" sz="2800" dirty="0" smtClean="0"/>
            </a:br>
            <a:r>
              <a:rPr lang="ru-RU" sz="2800" dirty="0" smtClean="0"/>
              <a:t>вечному огню</a:t>
            </a:r>
            <a:endParaRPr lang="ru-RU" sz="2800" dirty="0"/>
          </a:p>
        </p:txBody>
      </p:sp>
      <p:pic>
        <p:nvPicPr>
          <p:cNvPr id="4098" name="Picture 2" descr="C:\Users\Крис\Desktop\Новая папка (5)\20190506_1019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238963" y="2033845"/>
            <a:ext cx="4968553" cy="3726415"/>
          </a:xfrm>
          <a:prstGeom prst="rect">
            <a:avLst/>
          </a:prstGeom>
          <a:noFill/>
        </p:spPr>
      </p:pic>
      <p:pic>
        <p:nvPicPr>
          <p:cNvPr id="4099" name="Picture 3" descr="C:\Users\Крис\Desktop\Новая папка (5)\20190506_1019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6086" y="2030422"/>
            <a:ext cx="4941168" cy="37058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667544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/>
              <a:t>у памятника «Союз фронта и тыла» горит Вечный огонь и Почетную караульную службу на протяжении майских праздников несут лучшие курсанты молодежного военно-спортивного</a:t>
            </a:r>
            <a:br>
              <a:rPr lang="ru-RU" sz="2000" dirty="0" smtClean="0"/>
            </a:br>
            <a:r>
              <a:rPr lang="ru-RU" sz="2000" dirty="0" smtClean="0"/>
              <a:t> центра «Патриот», студенты и школьники города Красноярска</a:t>
            </a:r>
            <a:endParaRPr lang="ru-RU" sz="2000" dirty="0"/>
          </a:p>
        </p:txBody>
      </p:sp>
      <p:pic>
        <p:nvPicPr>
          <p:cNvPr id="3" name="Picture 3" descr="C:\Users\Крис\Desktop\Новая папка (5)\20190506_113454.jpg"/>
          <p:cNvPicPr>
            <a:picLocks noChangeAspect="1" noChangeArrowheads="1"/>
          </p:cNvPicPr>
          <p:nvPr/>
        </p:nvPicPr>
        <p:blipFill>
          <a:blip r:embed="rId2" cstate="print"/>
          <a:srcRect l="5330" t="21507" b="3182"/>
          <a:stretch>
            <a:fillRect/>
          </a:stretch>
        </p:blipFill>
        <p:spPr bwMode="auto">
          <a:xfrm rot="10800000">
            <a:off x="467544" y="1412776"/>
            <a:ext cx="8280920" cy="52051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30750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Музей «мемориал победы»</a:t>
            </a:r>
            <a:endParaRPr lang="ru-RU" dirty="0"/>
          </a:p>
        </p:txBody>
      </p:sp>
      <p:pic>
        <p:nvPicPr>
          <p:cNvPr id="3" name="Picture 6" descr="C:\Users\Крис\Desktop\Новая папка (5)\20190506_1035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80728"/>
            <a:ext cx="4245936" cy="5661248"/>
          </a:xfrm>
          <a:prstGeom prst="rect">
            <a:avLst/>
          </a:prstGeom>
          <a:noFill/>
        </p:spPr>
      </p:pic>
      <p:pic>
        <p:nvPicPr>
          <p:cNvPr id="4" name="Picture 4" descr="C:\Users\Крис\Desktop\Новая папка (5)\20190506_1025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980728"/>
            <a:ext cx="4248472" cy="56646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Крис\Desktop\Новая папка (5)\20190506_1029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88640"/>
            <a:ext cx="4176464" cy="3132348"/>
          </a:xfrm>
          <a:prstGeom prst="rect">
            <a:avLst/>
          </a:prstGeom>
          <a:noFill/>
        </p:spPr>
      </p:pic>
      <p:pic>
        <p:nvPicPr>
          <p:cNvPr id="6147" name="Picture 3" descr="C:\Users\Крис\Desktop\Новая папка (5)\20190506_1029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4128459" cy="3096344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77585" y="3890967"/>
            <a:ext cx="3119670" cy="2339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3104837" y="3888051"/>
            <a:ext cx="3096345" cy="2322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6129172" y="3888052"/>
            <a:ext cx="3096345" cy="2322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dirty="0" smtClean="0"/>
              <a:t>На площади победы О боевых сражениях напоминает техника военных лет — </a:t>
            </a:r>
            <a:br>
              <a:rPr lang="ru-RU" sz="2800" dirty="0" smtClean="0"/>
            </a:br>
            <a:r>
              <a:rPr lang="ru-RU" sz="2800" dirty="0" smtClean="0"/>
              <a:t>танки, гаубица, пушки и миномет</a:t>
            </a:r>
            <a:endParaRPr lang="ru-RU" sz="2800" dirty="0"/>
          </a:p>
        </p:txBody>
      </p:sp>
      <p:pic>
        <p:nvPicPr>
          <p:cNvPr id="8194" name="Picture 2" descr="C:\Users\Крис\Desktop\Новая папка (5)\20190506_104809.jpg"/>
          <p:cNvPicPr>
            <a:picLocks noChangeAspect="1" noChangeArrowheads="1"/>
          </p:cNvPicPr>
          <p:nvPr/>
        </p:nvPicPr>
        <p:blipFill>
          <a:blip r:embed="rId2" cstate="print"/>
          <a:srcRect t="4233" r="7915" b="9679"/>
          <a:stretch>
            <a:fillRect/>
          </a:stretch>
        </p:blipFill>
        <p:spPr bwMode="auto">
          <a:xfrm>
            <a:off x="1187624" y="1628800"/>
            <a:ext cx="6984776" cy="48973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447</TotalTime>
  <Words>91</Words>
  <Application>Microsoft Office PowerPoint</Application>
  <PresentationFormat>Экран (4:3)</PresentationFormat>
  <Paragraphs>15</Paragraphs>
  <Slides>18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Трек</vt:lpstr>
      <vt:lpstr>    Презентация на тему:     «9 Мая – День Победы»    Подготовительная группа «морской конек»  выполнили Воспитатели: гречина В.п.                                                                  дмитриева н.а.      .</vt:lpstr>
      <vt:lpstr>         С целью обогащения знаний юного поколения о Родине, воспитания патриотических чувств в преддверии светлого праздника ДНЯ ПОБЕДЫ в нашей группе прошли мероприятия, посвященные этому незабываемому празднику.</vt:lpstr>
      <vt:lpstr>По традиции доу , воспитанники нашей группы посетили музей «мемориал победы»</vt:lpstr>
      <vt:lpstr>9 мая 1975 года - в честь 30-летия Великой Победы в городе Красноярске появился мемориальный комплекс, состоящий из площади Победы, Вечного огня и  музея «Мемориал Победы».</vt:lpstr>
      <vt:lpstr>Торжественное Возложение цветов к  вечному огню</vt:lpstr>
      <vt:lpstr>у памятника «Союз фронта и тыла» горит Вечный огонь и Почетную караульную службу на протяжении майских праздников несут лучшие курсанты молодежного военно-спортивного  центра «Патриот», студенты и школьники города Красноярска</vt:lpstr>
      <vt:lpstr>Музей «мемориал победы»</vt:lpstr>
      <vt:lpstr>Слайд 8</vt:lpstr>
      <vt:lpstr>На площади победы О боевых сражениях напоминает техника военных лет —  танки, гаубица, пушки и миномет</vt:lpstr>
      <vt:lpstr>Слайд 10</vt:lpstr>
      <vt:lpstr>Филиалом музея является знаменитая Пушка — 122-мм гаубица  М-30 образца 1938 г., расположенная на Караульной горе. Ежедневно в 12 часов дня сигнальное орудие производит выстрел, символизирующий связь истории города и современности. Впервые выстрел был произведен 9 сентября 2001 г.</vt:lpstr>
      <vt:lpstr>Наши ребята приняли участие в концерте, приуроченному к Великому празднику "Дню Победы"</vt:lpstr>
      <vt:lpstr>Чтение стихотворений  </vt:lpstr>
      <vt:lpstr>Педагоги доу исполнили военные песни</vt:lpstr>
      <vt:lpstr>В заключении концерта все вместе исполнили песню «солнечный круг»</vt:lpstr>
      <vt:lpstr>Слайд 16</vt:lpstr>
      <vt:lpstr>          Мир и дружба всем нужны, Мир важней всего на свете, На земле, где нет войны, Ночью спят спокойно дети. Там, где пушки не гремят, В небе солнце ярко светит. Нужен мир для всех ребят. Нужен мир на всей планете! 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Крис</dc:creator>
  <cp:lastModifiedBy>Крис</cp:lastModifiedBy>
  <cp:revision>46</cp:revision>
  <dcterms:created xsi:type="dcterms:W3CDTF">2019-05-09T06:03:50Z</dcterms:created>
  <dcterms:modified xsi:type="dcterms:W3CDTF">2019-05-19T17:36:36Z</dcterms:modified>
</cp:coreProperties>
</file>