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A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МБ</a:t>
            </a:r>
            <a:r>
              <a:rPr lang="ru-RU" sz="3200" b="1" cap="small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ДОУ «Детский сад № 139 компенсирующего вида»</a:t>
            </a:r>
            <a:r>
              <a:rPr lang="ru-RU" sz="3200" b="1" cap="small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ru-RU" sz="4000" b="1" cap="small" dirty="0" smtClean="0">
                <a:solidFill>
                  <a:srgbClr val="0070C0"/>
                </a:solidFill>
                <a:latin typeface="Bookman Old Style" pitchFamily="18" charset="0"/>
              </a:rPr>
              <a:t>«</a:t>
            </a:r>
            <a:r>
              <a:rPr lang="ru-RU" sz="4000" b="1" cap="small" dirty="0" smtClean="0">
                <a:solidFill>
                  <a:srgbClr val="0070C0"/>
                </a:solidFill>
                <a:latin typeface="Bookman Old Style" pitchFamily="18" charset="0"/>
              </a:rPr>
              <a:t>Катерок»</a:t>
            </a:r>
            <a:endParaRPr lang="ru-RU" sz="4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Picture 6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285992"/>
            <a:ext cx="2184389" cy="2685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143116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Обучение дошкольников правилам дорожного движения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6104" y="0"/>
            <a:ext cx="6587896" cy="4775753"/>
          </a:xfrm>
          <a:prstGeom prst="rect">
            <a:avLst/>
          </a:prstGeom>
        </p:spPr>
      </p:pic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5105"/>
            <a:ext cx="5572132" cy="4182895"/>
          </a:xfrm>
          <a:prstGeom prst="rect">
            <a:avLst/>
          </a:prstGeom>
        </p:spPr>
      </p:pic>
      <p:pic>
        <p:nvPicPr>
          <p:cNvPr id="5" name="Рисунок 4" descr="photo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1857" y="4895857"/>
            <a:ext cx="1962143" cy="196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0"/>
            <a:ext cx="4786314" cy="6616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500306"/>
            <a:ext cx="46434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2804160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142984"/>
            <a:ext cx="5000628" cy="3758589"/>
          </a:xfrm>
          <a:prstGeom prst="rect">
            <a:avLst/>
          </a:prstGeom>
        </p:spPr>
      </p:pic>
      <p:pic>
        <p:nvPicPr>
          <p:cNvPr id="8" name="Рисунок 7" descr="IMG_1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4876" cy="3536157"/>
          </a:xfrm>
          <a:prstGeom prst="rect">
            <a:avLst/>
          </a:prstGeom>
        </p:spPr>
      </p:pic>
      <p:pic>
        <p:nvPicPr>
          <p:cNvPr id="9" name="Рисунок 8" descr="IMG_1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6058"/>
            <a:ext cx="5429256" cy="4071942"/>
          </a:xfrm>
          <a:prstGeom prst="rect">
            <a:avLst/>
          </a:prstGeom>
        </p:spPr>
      </p:pic>
      <p:pic>
        <p:nvPicPr>
          <p:cNvPr id="10" name="Рисунок 9" descr="1402460698_7qbojv8thghvgy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714876"/>
            <a:ext cx="2143124" cy="2143124"/>
          </a:xfrm>
          <a:prstGeom prst="rect">
            <a:avLst/>
          </a:prstGeom>
        </p:spPr>
      </p:pic>
      <p:pic>
        <p:nvPicPr>
          <p:cNvPr id="7" name="Рисунок 6" descr="Рисунок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2428868"/>
            <a:ext cx="5003612" cy="37576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2910" y="1500174"/>
            <a:ext cx="7707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Картотеки картинок,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наглядный материал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4429124" cy="3323789"/>
          </a:xfrm>
          <a:prstGeom prst="rect">
            <a:avLst/>
          </a:prstGeom>
        </p:spPr>
      </p:pic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072066" cy="3806145"/>
          </a:xfrm>
          <a:prstGeom prst="rect">
            <a:avLst/>
          </a:prstGeom>
        </p:spPr>
      </p:pic>
      <p:pic>
        <p:nvPicPr>
          <p:cNvPr id="7" name="Рисунок 6" descr="IMG_1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667251" cy="3500438"/>
          </a:xfrm>
          <a:prstGeom prst="rect">
            <a:avLst/>
          </a:prstGeom>
        </p:spPr>
      </p:pic>
      <p:pic>
        <p:nvPicPr>
          <p:cNvPr id="8" name="Рисунок 7" descr="IMG_1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928934"/>
            <a:ext cx="5238755" cy="3929066"/>
          </a:xfrm>
          <a:prstGeom prst="rect">
            <a:avLst/>
          </a:prstGeom>
        </p:spPr>
      </p:pic>
      <p:pic>
        <p:nvPicPr>
          <p:cNvPr id="13" name="Рисунок 12" descr="hqdefaul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786330"/>
            <a:ext cx="2071670" cy="20716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85786" y="1785926"/>
            <a:ext cx="749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Дидактические игры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50"/>
            <a:ext cx="7143800" cy="5357850"/>
          </a:xfrm>
          <a:prstGeom prst="rect">
            <a:avLst/>
          </a:prstGeom>
        </p:spPr>
      </p:pic>
      <p:pic>
        <p:nvPicPr>
          <p:cNvPr id="4" name="Рисунок 3" descr="IMG_1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5" y="-1"/>
            <a:ext cx="5072066" cy="3804049"/>
          </a:xfrm>
          <a:prstGeom prst="rect">
            <a:avLst/>
          </a:prstGeom>
        </p:spPr>
      </p:pic>
      <p:pic>
        <p:nvPicPr>
          <p:cNvPr id="5" name="Рисунок 4" descr="IMG_1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15008" cy="4286256"/>
          </a:xfrm>
          <a:prstGeom prst="rect">
            <a:avLst/>
          </a:prstGeom>
        </p:spPr>
      </p:pic>
      <p:pic>
        <p:nvPicPr>
          <p:cNvPr id="6" name="Рисунок 5" descr="wallpaper009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84" y="4714884"/>
            <a:ext cx="2143116" cy="21431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49743" y="1500174"/>
            <a:ext cx="5421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Литературные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ad-210972-1401542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5163"/>
            <a:ext cx="5715008" cy="3422838"/>
          </a:xfrm>
          <a:prstGeom prst="rect">
            <a:avLst/>
          </a:prstGeom>
        </p:spPr>
      </p:pic>
      <p:pic>
        <p:nvPicPr>
          <p:cNvPr id="3" name="Рисунок 2" descr="1316457576_SDC10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643050"/>
            <a:ext cx="3121048" cy="5029213"/>
          </a:xfrm>
          <a:prstGeom prst="rect">
            <a:avLst/>
          </a:prstGeom>
        </p:spPr>
      </p:pic>
      <p:pic>
        <p:nvPicPr>
          <p:cNvPr id="4" name="Рисунок 3" descr="IMG_1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0"/>
            <a:ext cx="5857884" cy="4393413"/>
          </a:xfrm>
          <a:prstGeom prst="rect">
            <a:avLst/>
          </a:prstGeom>
        </p:spPr>
      </p:pic>
      <p:pic>
        <p:nvPicPr>
          <p:cNvPr id="5" name="Рисунок 4" descr="image1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42852"/>
            <a:ext cx="2419354" cy="3229962"/>
          </a:xfrm>
          <a:prstGeom prst="rect">
            <a:avLst/>
          </a:prstGeom>
        </p:spPr>
      </p:pic>
      <p:pic>
        <p:nvPicPr>
          <p:cNvPr id="6" name="Рисунок 5" descr="photo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1857" y="4895857"/>
            <a:ext cx="1962143" cy="1962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357298"/>
            <a:ext cx="76258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«Безопасная дорога»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159512"/>
            <a:ext cx="6215106" cy="4671126"/>
          </a:xfrm>
          <a:prstGeom prst="rect">
            <a:avLst/>
          </a:prstGeom>
        </p:spPr>
      </p:pic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96383" cy="4143404"/>
          </a:xfrm>
          <a:prstGeom prst="rect">
            <a:avLst/>
          </a:prstGeom>
        </p:spPr>
      </p:pic>
      <p:pic>
        <p:nvPicPr>
          <p:cNvPr id="5" name="Рисунок 4" descr="Рисунок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0014" y="0"/>
            <a:ext cx="5193986" cy="3892117"/>
          </a:xfrm>
          <a:prstGeom prst="rect">
            <a:avLst/>
          </a:prstGeom>
        </p:spPr>
      </p:pic>
      <p:pic>
        <p:nvPicPr>
          <p:cNvPr id="6" name="Рисунок 5" descr="photo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6105" y="4610105"/>
            <a:ext cx="2247895" cy="22478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8210" y="1714488"/>
            <a:ext cx="6118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Разметка дороги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857752" cy="3645321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-1"/>
            <a:ext cx="5143504" cy="3505203"/>
          </a:xfrm>
          <a:prstGeom prst="rect">
            <a:avLst/>
          </a:prstGeom>
        </p:spPr>
      </p:pic>
      <p:pic>
        <p:nvPicPr>
          <p:cNvPr id="6" name="Рисунок 5" descr="Рисунок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14290"/>
            <a:ext cx="4661190" cy="3500462"/>
          </a:xfrm>
          <a:prstGeom prst="rect">
            <a:avLst/>
          </a:prstGeom>
        </p:spPr>
      </p:pic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43116"/>
            <a:ext cx="4334256" cy="3255264"/>
          </a:xfrm>
          <a:prstGeom prst="rect">
            <a:avLst/>
          </a:prstGeom>
        </p:spPr>
      </p:pic>
      <p:pic>
        <p:nvPicPr>
          <p:cNvPr id="8" name="Рисунок 7" descr="IMG_1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2214554"/>
            <a:ext cx="3809995" cy="2857496"/>
          </a:xfrm>
          <a:prstGeom prst="rect">
            <a:avLst/>
          </a:prstGeom>
        </p:spPr>
      </p:pic>
      <p:pic>
        <p:nvPicPr>
          <p:cNvPr id="9" name="Рисунок 8" descr="IMG_11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429000"/>
            <a:ext cx="4762501" cy="3571876"/>
          </a:xfrm>
          <a:prstGeom prst="rect">
            <a:avLst/>
          </a:prstGeom>
        </p:spPr>
      </p:pic>
      <p:pic>
        <p:nvPicPr>
          <p:cNvPr id="10" name="Рисунок 9" descr="Рисунок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2500306"/>
            <a:ext cx="3786817" cy="4357694"/>
          </a:xfrm>
          <a:prstGeom prst="rect">
            <a:avLst/>
          </a:prstGeom>
        </p:spPr>
      </p:pic>
      <p:pic>
        <p:nvPicPr>
          <p:cNvPr id="11" name="Рисунок 10" descr="IMG_11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1643050"/>
            <a:ext cx="4929190" cy="3696893"/>
          </a:xfrm>
          <a:prstGeom prst="rect">
            <a:avLst/>
          </a:prstGeom>
        </p:spPr>
      </p:pic>
      <p:pic>
        <p:nvPicPr>
          <p:cNvPr id="12" name="Рисунок 11" descr="hqdefault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29446" y="4643446"/>
            <a:ext cx="2214554" cy="22145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910" y="1357298"/>
            <a:ext cx="78486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безопасности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орожного движения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8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Рисунок 4" descr="Рисунок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928934"/>
            <a:ext cx="4473898" cy="3357272"/>
          </a:xfrm>
          <a:prstGeom prst="rect">
            <a:avLst/>
          </a:prstGeom>
        </p:spPr>
      </p:pic>
      <p:pic>
        <p:nvPicPr>
          <p:cNvPr id="6" name="Рисунок 5" descr="Рисунок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0"/>
            <a:ext cx="4500562" cy="3383024"/>
          </a:xfrm>
          <a:prstGeom prst="rect">
            <a:avLst/>
          </a:prstGeom>
        </p:spPr>
      </p:pic>
      <p:pic>
        <p:nvPicPr>
          <p:cNvPr id="7" name="Рисунок 6" descr="IMG_1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" y="3429001"/>
            <a:ext cx="4571999" cy="3429000"/>
          </a:xfrm>
          <a:prstGeom prst="rect">
            <a:avLst/>
          </a:prstGeom>
        </p:spPr>
      </p:pic>
      <p:pic>
        <p:nvPicPr>
          <p:cNvPr id="8" name="Рисунок 7" descr="1402460698_7qbojv8thghvgy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4572000"/>
            <a:ext cx="2286000" cy="2286000"/>
          </a:xfrm>
          <a:prstGeom prst="rect">
            <a:avLst/>
          </a:prstGeom>
        </p:spPr>
      </p:pic>
      <p:pic>
        <p:nvPicPr>
          <p:cNvPr id="3" name="Рисунок 2" descr="Рисунок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7453" y="1428736"/>
            <a:ext cx="5134713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0702" y="2967335"/>
            <a:ext cx="762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ll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3186" cy="3929066"/>
          </a:xfrm>
          <a:prstGeom prst="rect">
            <a:avLst/>
          </a:prstGeom>
        </p:spPr>
      </p:pic>
      <p:pic>
        <p:nvPicPr>
          <p:cNvPr id="4" name="Рисунок 3" descr="г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66" y="2428844"/>
            <a:ext cx="6643734" cy="4429156"/>
          </a:xfrm>
          <a:prstGeom prst="rect">
            <a:avLst/>
          </a:prstGeom>
        </p:spPr>
      </p:pic>
      <p:pic>
        <p:nvPicPr>
          <p:cNvPr id="6" name="Рисунок 5" descr="wallpaper009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6155" y="5010155"/>
            <a:ext cx="1847845" cy="1847845"/>
          </a:xfrm>
          <a:prstGeom prst="rect">
            <a:avLst/>
          </a:prstGeom>
        </p:spPr>
      </p:pic>
      <p:pic>
        <p:nvPicPr>
          <p:cNvPr id="7" name="Рисунок 6" descr="Безымянный2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64322"/>
            <a:ext cx="4643470" cy="6022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78396" y="1142984"/>
            <a:ext cx="9222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светофорных наук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49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2014-10-29T02:49:47Z</dcterms:modified>
</cp:coreProperties>
</file>