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36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1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42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5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9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1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4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65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92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18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9855-8765-4ED3-B7BC-04A2FD41D3E1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720C-3B90-4570-9CC5-1643ED9D9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2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7"/>
            <a:ext cx="12192000" cy="68553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Мини-музей «Города России</a:t>
            </a:r>
            <a:r>
              <a:rPr lang="ru-RU" b="1" dirty="0" smtClean="0"/>
              <a:t>»</a:t>
            </a:r>
            <a:r>
              <a:rPr lang="ru-RU" dirty="0"/>
              <a:t/>
            </a:r>
            <a:br>
              <a:rPr lang="ru-RU" dirty="0"/>
            </a:br>
            <a:r>
              <a:rPr lang="ru-RU" sz="4900" dirty="0" smtClean="0"/>
              <a:t>Группа №9  «Морской конек»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2618" y="3890355"/>
            <a:ext cx="6766560" cy="251044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карте мира не найдешь</a:t>
            </a:r>
          </a:p>
          <a:p>
            <a:r>
              <a:rPr lang="ru-RU" dirty="0" smtClean="0"/>
              <a:t>Тот дом</a:t>
            </a:r>
            <a:r>
              <a:rPr lang="en-US" dirty="0" smtClean="0"/>
              <a:t>,</a:t>
            </a:r>
            <a:r>
              <a:rPr lang="ru-RU" dirty="0" smtClean="0"/>
              <a:t> в котором ты живешь.</a:t>
            </a:r>
          </a:p>
          <a:p>
            <a:r>
              <a:rPr lang="ru-RU" dirty="0" smtClean="0"/>
              <a:t>И даже улице родной</a:t>
            </a:r>
          </a:p>
          <a:p>
            <a:r>
              <a:rPr lang="ru-RU" dirty="0" smtClean="0"/>
              <a:t>Ты не найдешь на карте той</a:t>
            </a:r>
            <a:r>
              <a:rPr lang="en-US" dirty="0" smtClean="0"/>
              <a:t>,</a:t>
            </a:r>
            <a:endParaRPr lang="ru-RU" dirty="0" smtClean="0"/>
          </a:p>
          <a:p>
            <a:r>
              <a:rPr lang="ru-RU" dirty="0" smtClean="0"/>
              <a:t>Но мы всегда на ней найдем</a:t>
            </a:r>
          </a:p>
          <a:p>
            <a:r>
              <a:rPr lang="ru-RU" dirty="0" smtClean="0"/>
              <a:t>Свою страну</a:t>
            </a:r>
            <a:r>
              <a:rPr lang="en-US" dirty="0" smtClean="0"/>
              <a:t>,</a:t>
            </a:r>
            <a:r>
              <a:rPr lang="ru-RU" dirty="0" smtClean="0"/>
              <a:t> наш общий дом.</a:t>
            </a:r>
          </a:p>
          <a:p>
            <a:r>
              <a:rPr lang="ru-RU" dirty="0" smtClean="0"/>
              <a:t>Е. </a:t>
            </a:r>
            <a:r>
              <a:rPr lang="ru-RU" dirty="0" err="1" smtClean="0"/>
              <a:t>Асксельрод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049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03601"/>
            <a:ext cx="9144000" cy="21659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7"/>
            <a:ext cx="12192000" cy="68553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48000" y="889844"/>
            <a:ext cx="82240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Актуальность: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Дошкольный возраст – это период становления личности, благоприятный для формирования высоких нравственных чувств.</a:t>
            </a:r>
            <a:br>
              <a:rPr lang="ru-RU" sz="2000" dirty="0"/>
            </a:br>
            <a:r>
              <a:rPr lang="ru-RU" sz="2000" dirty="0"/>
              <a:t>Большое значение для познавательного, социально-личностного и нравственного развития детей дошкольного возраста имеет знакомство с родным городом, его достопримечательностями. </a:t>
            </a:r>
            <a:br>
              <a:rPr lang="ru-RU" sz="2000" dirty="0"/>
            </a:br>
            <a:r>
              <a:rPr lang="ru-RU" sz="2000" dirty="0"/>
              <a:t>Музей для ребенка - развивающая среда, средство познания достижений человека в области истории, искусства, науки и техники.</a:t>
            </a:r>
            <a:br>
              <a:rPr lang="ru-RU" sz="2000" dirty="0"/>
            </a:br>
            <a:r>
              <a:rPr lang="ru-RU" sz="2000" dirty="0"/>
              <a:t>Согласно требованиям ФГОС развивающая среда в группе должна способствовать развитию личности, мотивации и способностей детей в различных видах деятельности. Для этого мы решили создать “Мини-музеи” в группе. Эту идею поддержали родители воспитанников. И наш проект стал результатом нашей совместной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256369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7"/>
            <a:ext cx="12192000" cy="68553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612669"/>
            <a:ext cx="9897687" cy="4954386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Цель</a:t>
            </a:r>
            <a:r>
              <a:rPr lang="ru-RU" sz="3100" b="1" dirty="0"/>
              <a:t>: </a:t>
            </a:r>
            <a:r>
              <a:rPr lang="ru-RU" sz="2200" dirty="0"/>
              <a:t>Создать условия для знакомства воспитанников детского сада с историей, достопримечательностями городов России.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700" b="1" dirty="0"/>
              <a:t>Задачи: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Для детей</a:t>
            </a:r>
            <a:r>
              <a:rPr lang="ru-RU" sz="2200" i="1" dirty="0"/>
              <a:t/>
            </a:r>
            <a:br>
              <a:rPr lang="ru-RU" sz="2200" i="1" dirty="0"/>
            </a:br>
            <a:r>
              <a:rPr lang="ru-RU" sz="2200" dirty="0"/>
              <a:t>- формирование у дошкольников представления о музее, уточнить знания детей о назначении музеев, их разновидностях;</a:t>
            </a:r>
            <a:br>
              <a:rPr lang="ru-RU" sz="2200" dirty="0"/>
            </a:br>
            <a:r>
              <a:rPr lang="ru-RU" sz="2200" dirty="0"/>
              <a:t>- развитие познавательного интереса и коммуникативной компетентности через новые формы работы;</a:t>
            </a:r>
            <a:br>
              <a:rPr lang="ru-RU" sz="2200" dirty="0"/>
            </a:br>
            <a:r>
              <a:rPr lang="ru-RU" sz="2200" dirty="0"/>
              <a:t>- развитие познавательной активности, мышления, воображения, фантазии, творческих способностей;</a:t>
            </a:r>
            <a:br>
              <a:rPr lang="ru-RU" sz="2200" dirty="0"/>
            </a:br>
            <a:r>
              <a:rPr lang="ru-RU" sz="2200" dirty="0"/>
              <a:t>- развитие связной речи;</a:t>
            </a:r>
            <a:br>
              <a:rPr lang="ru-RU" sz="2200" dirty="0"/>
            </a:br>
            <a:r>
              <a:rPr lang="ru-RU" sz="2200" dirty="0"/>
              <a:t>- умения общаться со сверстниками и взрослыми;</a:t>
            </a:r>
            <a:br>
              <a:rPr lang="ru-RU" sz="2200" dirty="0"/>
            </a:br>
            <a:r>
              <a:rPr lang="ru-RU" sz="2200" dirty="0"/>
              <a:t>- умения вести себя в общественных местах;</a:t>
            </a:r>
            <a:br>
              <a:rPr lang="ru-RU" sz="2200" dirty="0"/>
            </a:br>
            <a:r>
              <a:rPr lang="ru-RU" sz="2200" dirty="0"/>
              <a:t>- воспитание осознанно бережного отношения к культурному наследию народов.</a:t>
            </a:r>
            <a:br>
              <a:rPr lang="ru-RU" sz="2200" dirty="0"/>
            </a:br>
            <a:r>
              <a:rPr lang="ru-RU" sz="2200" dirty="0"/>
              <a:t>Для родителей:</a:t>
            </a:r>
            <a:br>
              <a:rPr lang="ru-RU" sz="2200" dirty="0"/>
            </a:br>
            <a:r>
              <a:rPr lang="ru-RU" sz="2200" dirty="0"/>
              <a:t>- повысить статус семейного воспитания;</a:t>
            </a:r>
            <a:br>
              <a:rPr lang="ru-RU" sz="2200" dirty="0"/>
            </a:br>
            <a:r>
              <a:rPr lang="ru-RU" sz="2200" dirty="0"/>
              <a:t>- повысить мотивацию на активное сотрудничество.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03601"/>
            <a:ext cx="9144000" cy="216592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88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7"/>
            <a:ext cx="12192000" cy="68553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49637"/>
          </a:xfrm>
        </p:spPr>
        <p:txBody>
          <a:bodyPr>
            <a:noAutofit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/>
              <a:t>Ожидаемый </a:t>
            </a:r>
            <a:r>
              <a:rPr lang="ru-RU" sz="2800" b="1" dirty="0"/>
              <a:t>результат: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Дети:</a:t>
            </a:r>
            <a:br>
              <a:rPr lang="ru-RU" sz="2000" dirty="0"/>
            </a:br>
            <a:r>
              <a:rPr lang="ru-RU" sz="2000" dirty="0" smtClean="0"/>
              <a:t>-имеют </a:t>
            </a:r>
            <a:r>
              <a:rPr lang="ru-RU" sz="2000" dirty="0"/>
              <a:t>представление о родном крае, городе, городах России;</a:t>
            </a:r>
            <a:br>
              <a:rPr lang="ru-RU" sz="2000" dirty="0"/>
            </a:br>
            <a:r>
              <a:rPr lang="ru-RU" sz="2000" dirty="0" smtClean="0"/>
              <a:t>-называют </a:t>
            </a:r>
            <a:r>
              <a:rPr lang="ru-RU" sz="2000" dirty="0"/>
              <a:t>достопримечательности Красноярска;</a:t>
            </a:r>
            <a:br>
              <a:rPr lang="ru-RU" sz="2000" dirty="0"/>
            </a:br>
            <a:r>
              <a:rPr lang="ru-RU" sz="2000" dirty="0" smtClean="0"/>
              <a:t>-совместно </a:t>
            </a:r>
            <a:r>
              <a:rPr lang="ru-RU" sz="2000" dirty="0"/>
              <a:t>со взрослыми участвуют в выставках, конкурсах, викторинах.</a:t>
            </a:r>
            <a:br>
              <a:rPr lang="ru-RU" sz="2000" dirty="0"/>
            </a:br>
            <a:r>
              <a:rPr lang="ru-RU" sz="2000" dirty="0"/>
              <a:t>Педагоги:</a:t>
            </a:r>
            <a:br>
              <a:rPr lang="ru-RU" sz="2000" dirty="0"/>
            </a:br>
            <a:r>
              <a:rPr lang="ru-RU" sz="2000" dirty="0" smtClean="0"/>
              <a:t>-обобщен </a:t>
            </a:r>
            <a:r>
              <a:rPr lang="ru-RU" sz="2000" dirty="0"/>
              <a:t>материал по теме «Мой город – капелька России»;</a:t>
            </a:r>
            <a:br>
              <a:rPr lang="ru-RU" sz="2000" dirty="0"/>
            </a:br>
            <a:r>
              <a:rPr lang="ru-RU" sz="2000" dirty="0"/>
              <a:t>Родители (законные представители):</a:t>
            </a:r>
            <a:br>
              <a:rPr lang="ru-RU" sz="2000" dirty="0"/>
            </a:br>
            <a:r>
              <a:rPr lang="ru-RU" sz="2000" dirty="0" smtClean="0"/>
              <a:t>-приняли </a:t>
            </a:r>
            <a:r>
              <a:rPr lang="ru-RU" sz="2000" dirty="0"/>
              <a:t>участие в «Семейном маршруте выходного дня», предоставили фотоотчет.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72495"/>
            <a:ext cx="9144000" cy="119703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80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7"/>
            <a:ext cx="12192000" cy="685532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03601"/>
            <a:ext cx="9144000" cy="21659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29443"/>
            <a:ext cx="8839200" cy="600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399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Тема Office</vt:lpstr>
      <vt:lpstr>Мини-музей «Города России» Группа №9  «Морской конек»</vt:lpstr>
      <vt:lpstr>Презентация PowerPoint</vt:lpstr>
      <vt:lpstr>   Цель: Создать условия для знакомства воспитанников детского сада с историей, достопримечательностями городов России.   Задачи: Для детей - формирование у дошкольников представления о музее, уточнить знания детей о назначении музеев, их разновидностях; - развитие познавательного интереса и коммуникативной компетентности через новые формы работы; - развитие познавательной активности, мышления, воображения, фантазии, творческих способностей; - развитие связной речи; - умения общаться со сверстниками и взрослыми; - умения вести себя в общественных местах; - воспитание осознанно бережного отношения к культурному наследию народов. Для родителей: - повысить статус семейного воспитания; - повысить мотивацию на активное сотрудничество. </vt:lpstr>
      <vt:lpstr>  Ожидаемый результат:  Дети: -имеют представление о родном крае, городе, городах России; -называют достопримечательности Красноярска; -совместно со взрослыми участвуют в выставках, конкурсах, викторинах. Педагоги: -обобщен материал по теме «Мой город – капелька России»; Родители (законные представители): -приняли участие в «Семейном маршруте выходного дня», предоставили фотоотчет.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2019-09-11T14:49:54Z</dcterms:created>
  <dcterms:modified xsi:type="dcterms:W3CDTF">2019-10-02T10:18:59Z</dcterms:modified>
</cp:coreProperties>
</file>