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66" r:id="rId3"/>
    <p:sldId id="257" r:id="rId4"/>
    <p:sldId id="267" r:id="rId5"/>
    <p:sldId id="263" r:id="rId6"/>
    <p:sldId id="259" r:id="rId7"/>
    <p:sldId id="260" r:id="rId8"/>
    <p:sldId id="268" r:id="rId9"/>
    <p:sldId id="261" r:id="rId10"/>
    <p:sldId id="262" r:id="rId11"/>
    <p:sldId id="264" r:id="rId12"/>
    <p:sldId id="270" r:id="rId13"/>
    <p:sldId id="269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4.wdp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1829761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ини-музей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«Волшебный мир театра»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(итоги года)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Воспитатели группы №6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Лысцова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О.О.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Орлова И.А.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049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Игротренинг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 родителями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lc="http://schemas.openxmlformats.org/drawingml/2006/lockedCanvas" xmlns="" xmlns:a16="http://schemas.microsoft.com/office/drawing/2014/main" id="{BE18F2B5-BE1A-4BD1-88E0-5EE826667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9" t="27345"/>
          <a:stretch/>
        </p:blipFill>
        <p:spPr>
          <a:xfrm>
            <a:off x="309488" y="1268760"/>
            <a:ext cx="4076417" cy="2301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11">
            <a:extLst>
              <a:ext uri="{FF2B5EF4-FFF2-40B4-BE49-F238E27FC236}">
                <a16:creationId xmlns:lc="http://schemas.openxmlformats.org/drawingml/2006/lockedCanvas" xmlns="" xmlns:a16="http://schemas.microsoft.com/office/drawing/2014/main" id="{EE0AB01E-1C40-4CD5-A012-2794883B4B2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6" t="-1" r="7799" b="-3047"/>
          <a:stretch/>
        </p:blipFill>
        <p:spPr>
          <a:xfrm>
            <a:off x="179512" y="3933056"/>
            <a:ext cx="4368805" cy="2777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lc="http://schemas.openxmlformats.org/drawingml/2006/lockedCanvas" xmlns="" xmlns:a16="http://schemas.microsoft.com/office/drawing/2014/main" id="{A3785124-ADC0-4C25-83EE-884B1C90A9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26278" r="27403" b="14451"/>
          <a:stretch/>
        </p:blipFill>
        <p:spPr>
          <a:xfrm>
            <a:off x="4716016" y="1269294"/>
            <a:ext cx="4290551" cy="228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163A6AE-301E-4602-9B94-0D9A781989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51" t="651" r="5643" b="4807"/>
          <a:stretch/>
        </p:blipFill>
        <p:spPr>
          <a:xfrm>
            <a:off x="5027949" y="3925735"/>
            <a:ext cx="3666683" cy="2666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3889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315416"/>
            <a:ext cx="7698432" cy="1600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Театрализованные игры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старшая группа золотая рыбка\дети катерок\подготовка фото\игра\IMG_20190918_0815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t="28638" r="33660" b="16655"/>
          <a:stretch/>
        </p:blipFill>
        <p:spPr bwMode="auto">
          <a:xfrm>
            <a:off x="82841" y="1026941"/>
            <a:ext cx="2636399" cy="241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старшая группа золотая рыбка\дети катерок\подготовка фото\занятия 2\IMG_20200120_1649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/>
          <a:stretch/>
        </p:blipFill>
        <p:spPr bwMode="auto">
          <a:xfrm>
            <a:off x="2843808" y="1009478"/>
            <a:ext cx="2952328" cy="242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:\старшая группа золотая рыбка\дети катерок\игра\IMG_20190129_07555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6" t="11970" r="14423" b="19897"/>
          <a:stretch/>
        </p:blipFill>
        <p:spPr bwMode="auto">
          <a:xfrm>
            <a:off x="5940152" y="1026942"/>
            <a:ext cx="2952328" cy="241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старшая группа золотая рыбка\дети катерок\подготовка фото\колядки\IMG_20200122_12162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3" t="23504" r="19513" b="9402"/>
          <a:stretch/>
        </p:blipFill>
        <p:spPr bwMode="auto">
          <a:xfrm>
            <a:off x="4085946" y="3861048"/>
            <a:ext cx="3330370" cy="2491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7" name="Picture 3" descr="D:\старшая группа золотая рыбка\дети катерок\театр\IMG_20181226_1008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7" b="23974"/>
          <a:stretch/>
        </p:blipFill>
        <p:spPr bwMode="auto">
          <a:xfrm>
            <a:off x="219884" y="3861048"/>
            <a:ext cx="3313106" cy="2491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965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Театрализованная постановка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9" t="21282" r="24996" b="15517"/>
          <a:stretch/>
        </p:blipFill>
        <p:spPr bwMode="auto">
          <a:xfrm>
            <a:off x="4840014" y="1010146"/>
            <a:ext cx="3519886" cy="268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D:\старшая группа золотая рыбка\дети катерок\8 марта праздник\IMG-15f809f18661340da42646ea60188376-V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4" t="27536" r="13108"/>
          <a:stretch/>
        </p:blipFill>
        <p:spPr bwMode="auto">
          <a:xfrm>
            <a:off x="447225" y="1010146"/>
            <a:ext cx="4038600" cy="2703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2" name="Picture 4" descr="D:\старшая группа золотая рыбка\дети катерок\театр\IMG_20190327_1704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6" t="22268" r="10826" b="19049"/>
          <a:stretch/>
        </p:blipFill>
        <p:spPr bwMode="auto">
          <a:xfrm>
            <a:off x="4059208" y="3789040"/>
            <a:ext cx="4868009" cy="2485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старшая группа золотая рыбка\дети катерок\театр\IMG_20190403_09514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 t="6817" r="4183" b="18651"/>
          <a:stretch/>
        </p:blipFill>
        <p:spPr bwMode="auto">
          <a:xfrm>
            <a:off x="251520" y="3826572"/>
            <a:ext cx="3596721" cy="2409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06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Изготовление группового альбома «Волшебный мир театра»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D:\старшая группа золотая рыбка\дети катерок\подготовка фото\игра 2\IMG_20200120_0957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05" t="20086" r="7611" b="13873"/>
          <a:stretch/>
        </p:blipFill>
        <p:spPr bwMode="auto">
          <a:xfrm>
            <a:off x="3258345" y="1144766"/>
            <a:ext cx="2856041" cy="2540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старшая группа золотая рыбка\дети катерок\подготовка фото\занятия 2\IMG_20200205_1531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0" r="25775"/>
          <a:stretch/>
        </p:blipFill>
        <p:spPr bwMode="auto">
          <a:xfrm>
            <a:off x="6372200" y="1645501"/>
            <a:ext cx="2603945" cy="3741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старшая группа золотая рыбка\дети катерок\подготовка фото\занятия 2\IMG_20200205_1532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5" r="18718"/>
          <a:stretch/>
        </p:blipFill>
        <p:spPr bwMode="auto">
          <a:xfrm>
            <a:off x="3026622" y="4149080"/>
            <a:ext cx="3087764" cy="2474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старшая группа золотая рыбка\дети катерок\подготовка фото\занятия 2\IMG_20200205_1557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5" r="8803"/>
          <a:stretch/>
        </p:blipFill>
        <p:spPr bwMode="auto">
          <a:xfrm>
            <a:off x="70700" y="1556792"/>
            <a:ext cx="2822027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06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952" y="1340768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старшая группа золотая рыбка\дети катерок\подготовка фото\8 марта\IMG-aa857de365271a73cbb83c37af2fb91a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" t="15522" b="18788"/>
          <a:stretch/>
        </p:blipFill>
        <p:spPr bwMode="auto">
          <a:xfrm>
            <a:off x="1919164" y="2564904"/>
            <a:ext cx="5798408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78153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032" y="620688"/>
            <a:ext cx="8964488" cy="5472608"/>
          </a:xfrm>
        </p:spPr>
        <p:txBody>
          <a:bodyPr>
            <a:noAutofit/>
          </a:bodyPr>
          <a:lstStyle/>
          <a:p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формирование у детей интереса к театрализованной деятельности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Задачи работы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09728" indent="0">
              <a:buNone/>
            </a:pP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Образовательные: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Приобщение к театральному искусству через вовлечение в театральное творчество. 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Приобщение дошкольников к миру искусства, миру театра.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Ознакомление детей с разными видами театра.</a:t>
            </a:r>
          </a:p>
          <a:p>
            <a:pPr marL="109728" lvl="0" indent="0"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Развивающие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Развитие эмоциональной сферы, речи, воображения. 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Развитие творческих способностей.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Создание условий для игр-драматизаций.</a:t>
            </a:r>
          </a:p>
          <a:p>
            <a:pPr marL="109728" indent="0"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Воспитательные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Умение работать в коллективе (постановка спектаклей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Привлечение родителей к культурно-досуговой деятельности детского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сада.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92697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 и задачи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7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Оформление музея в группе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старшая группа золотая рыбка\мини-музей\wI11uMY8sz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3"/>
          <a:stretch/>
        </p:blipFill>
        <p:spPr bwMode="auto">
          <a:xfrm>
            <a:off x="75793" y="908720"/>
            <a:ext cx="4620937" cy="480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старшая группа золотая рыбка\мини-музей\plb-5R80Iv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6" r="14000" b="9045"/>
          <a:stretch/>
        </p:blipFill>
        <p:spPr bwMode="auto">
          <a:xfrm>
            <a:off x="4696730" y="1621295"/>
            <a:ext cx="4288873" cy="473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874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836712"/>
            <a:ext cx="8435280" cy="561662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Мини-музей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предназначен для формирования первичных представлений о музеях, для познавательного развития детей, развития художественных, изобразительных навыков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Формы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09728" lv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поисковая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09728" lv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экспозиционная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09728" lv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познавательная.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Оформление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 мини-музея: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музейные экспонаты собраны в соответствии с возрастом детей.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Коллекции мини-музея располагаются в специально отведенном месте, где располагаются доступные для детей экспонаты.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Также 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представлены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литература о театре, подборки фотографий с театрами города Красноярска, брошюры,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афишы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Аспекты музейной деятельности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92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2092" y="1193297"/>
            <a:ext cx="2386608" cy="651527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109728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Теневой театр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 новых видов театра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ds05.infourok.ru/uploads/ex/0ac3/00031802-5bd8394d/img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3" t="18377" r="2322" b="18407"/>
          <a:stretch/>
        </p:blipFill>
        <p:spPr bwMode="auto">
          <a:xfrm>
            <a:off x="5666107" y="1960946"/>
            <a:ext cx="3144702" cy="2260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maam.ru/upload/blogs/detsad-333860-14282385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2" r="1926" b="18856"/>
          <a:stretch/>
        </p:blipFill>
        <p:spPr bwMode="auto">
          <a:xfrm>
            <a:off x="395536" y="2005724"/>
            <a:ext cx="4104455" cy="2215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maam.ru/upload/blogs/detsad-330740-15289029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4627" r="8975" b="5312"/>
          <a:stretch/>
        </p:blipFill>
        <p:spPr bwMode="auto">
          <a:xfrm>
            <a:off x="3024379" y="4365104"/>
            <a:ext cx="4214079" cy="2477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542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Экскурсия в театр кукол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старшая группа золотая рыбка\дети катерок\подготовка фото\Экскурсия в театр кукол\IMG-3ea8eb872a41710cdbf81670ab7376c4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3" r="26748" b="4454"/>
          <a:stretch/>
        </p:blipFill>
        <p:spPr bwMode="auto">
          <a:xfrm>
            <a:off x="395536" y="692696"/>
            <a:ext cx="3744416" cy="2689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старшая группа золотая рыбка\дети катерок\подготовка фото\Экскурсия в театр кукол\IMG-41f83bd069575ada97d9e5ae78e6a7b8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t="8301" r="11869"/>
          <a:stretch/>
        </p:blipFill>
        <p:spPr bwMode="auto">
          <a:xfrm>
            <a:off x="1691680" y="3645024"/>
            <a:ext cx="5982603" cy="3092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старшая группа золотая рыбка\дети катерок\подготовка фото\Экскурсия в театр кукол\IMG-faf625065f7d962a1fb79a2d532d3a53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" t="20231" r="11233" b="7731"/>
          <a:stretch/>
        </p:blipFill>
        <p:spPr bwMode="auto">
          <a:xfrm>
            <a:off x="4682980" y="695870"/>
            <a:ext cx="4110165" cy="2685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404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764704"/>
            <a:ext cx="7499176" cy="648072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109728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 кукол «Песнь на нитях» (шоу марионеток)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931224" cy="92211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«Театр выходного дня»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старшая группа золотая рыбка\дети катерок\подготовка фото\театр\IMG_20191020_1327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 t="9715" r="27818" b="9787"/>
          <a:stretch/>
        </p:blipFill>
        <p:spPr bwMode="auto">
          <a:xfrm>
            <a:off x="268461" y="1484784"/>
            <a:ext cx="2616591" cy="2897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старшая группа золотая рыбка\дети катерок\подготовка фото\театр\93_Be4emy3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3" b="8172"/>
          <a:stretch/>
        </p:blipFill>
        <p:spPr bwMode="auto">
          <a:xfrm>
            <a:off x="2083099" y="4221089"/>
            <a:ext cx="5595445" cy="2656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старшая группа золотая рыбка\дети катерок\подготовка фото\театр\IMG-49557d5f82b9711185f17260dde35867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2" t="38455" r="21779"/>
          <a:stretch/>
        </p:blipFill>
        <p:spPr bwMode="auto">
          <a:xfrm>
            <a:off x="3117771" y="1484784"/>
            <a:ext cx="2473315" cy="267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старшая группа золотая рыбка\дети катерок\подготовка фото\театр\PzxzlfqFic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0" t="26267"/>
          <a:stretch/>
        </p:blipFill>
        <p:spPr bwMode="auto">
          <a:xfrm>
            <a:off x="5796136" y="1626678"/>
            <a:ext cx="3000498" cy="2387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005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-229418"/>
            <a:ext cx="8229600" cy="92211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«Театр выходного дня»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55776" y="548680"/>
            <a:ext cx="4258816" cy="579519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109728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ТЮЗ «Снежная королева»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старшая группа золотая рыбка\дети катерок\подготовка фото\театр\IMG-da05168ecb5c8c04c7493b87f36b47a6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21260" r="2977"/>
          <a:stretch/>
        </p:blipFill>
        <p:spPr bwMode="auto">
          <a:xfrm>
            <a:off x="1691680" y="3861048"/>
            <a:ext cx="6414868" cy="2834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старшая группа золотая рыбка\дети катерок\подготовка фото\театр\IMG_20191215_1754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72" t="25301" r="10550" b="14831"/>
          <a:stretch/>
        </p:blipFill>
        <p:spPr bwMode="auto">
          <a:xfrm>
            <a:off x="4643761" y="1268760"/>
            <a:ext cx="4032695" cy="2464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старшая группа золотая рыбка\дети катерок\подготовка фото\театр\bYJ5cgUG2X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2" r="18939"/>
          <a:stretch/>
        </p:blipFill>
        <p:spPr bwMode="auto">
          <a:xfrm>
            <a:off x="899592" y="1268760"/>
            <a:ext cx="3256563" cy="2473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967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Игротренинг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 детьми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встреча с актрисой театра им. А.С. Пушкина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Екатериной Мишаниной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старшая группа золотая рыбка\дети катерок\подготовка фото\встрчеа с актрисой\TQ2EKF7GbO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7"/>
          <a:stretch/>
        </p:blipFill>
        <p:spPr bwMode="auto">
          <a:xfrm>
            <a:off x="266956" y="1124744"/>
            <a:ext cx="3512956" cy="2487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t="7737" r="5180" b="14424"/>
          <a:stretch/>
        </p:blipFill>
        <p:spPr bwMode="auto">
          <a:xfrm>
            <a:off x="192320" y="4149080"/>
            <a:ext cx="4924833" cy="240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1" t="12474" r="31919" b="34641"/>
          <a:stretch/>
        </p:blipFill>
        <p:spPr bwMode="auto">
          <a:xfrm rot="5400000">
            <a:off x="5823298" y="3959641"/>
            <a:ext cx="2740329" cy="265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33837" r="20375" b="14374"/>
          <a:stretch/>
        </p:blipFill>
        <p:spPr bwMode="auto">
          <a:xfrm>
            <a:off x="4216978" y="1226006"/>
            <a:ext cx="4301804" cy="2284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1242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396</TotalTime>
  <Words>112</Words>
  <Application>Microsoft Office PowerPoint</Application>
  <PresentationFormat>Экран (4:3)</PresentationFormat>
  <Paragraphs>42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Открытая</vt:lpstr>
      <vt:lpstr>Мини-музей  «Волшебный мир театра» (итоги года)</vt:lpstr>
      <vt:lpstr>Цель и задачи</vt:lpstr>
      <vt:lpstr>Оформление музея в группе</vt:lpstr>
      <vt:lpstr>Аспекты музейной деятельности </vt:lpstr>
      <vt:lpstr>Изготовление новых видов театра</vt:lpstr>
      <vt:lpstr>Экскурсия в театр кукол</vt:lpstr>
      <vt:lpstr>«Театр выходного дня»</vt:lpstr>
      <vt:lpstr>«Театр выходного дня»</vt:lpstr>
      <vt:lpstr>Игротренинг с детьми (встреча с актрисой театра им. А.С. Пушкина – Екатериной Мишаниной )</vt:lpstr>
      <vt:lpstr>Игротренинг с родителями</vt:lpstr>
      <vt:lpstr>Театрализованные игры</vt:lpstr>
      <vt:lpstr>Театрализованная постановка</vt:lpstr>
      <vt:lpstr>Изготовление группового альбома «Волшебный мир театра»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Олеся</dc:creator>
  <cp:lastModifiedBy>Олеся</cp:lastModifiedBy>
  <cp:revision>37</cp:revision>
  <dcterms:created xsi:type="dcterms:W3CDTF">2020-04-07T13:06:51Z</dcterms:created>
  <dcterms:modified xsi:type="dcterms:W3CDTF">2020-05-03T14:30:58Z</dcterms:modified>
</cp:coreProperties>
</file>