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9" r:id="rId4"/>
    <p:sldId id="271" r:id="rId5"/>
    <p:sldId id="270" r:id="rId6"/>
    <p:sldId id="274" r:id="rId7"/>
    <p:sldId id="275" r:id="rId8"/>
    <p:sldId id="268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C2E0-321E-46B8-B406-3B5A456946B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59CF-ECFD-4E23-923C-A73D3A1C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dist.ru/_nw/1/94788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с двумя вырезанными соседними углами 2"/>
          <p:cNvSpPr/>
          <p:nvPr/>
        </p:nvSpPr>
        <p:spPr>
          <a:xfrm>
            <a:off x="285720" y="214290"/>
            <a:ext cx="8572528" cy="3078004"/>
          </a:xfrm>
          <a:prstGeom prst="snip2Same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МАСТЕР- КЛАСС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«Нетрадиционные техники рисования»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Гречина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В.П.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Дмитриева Н.А.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dist.ru/_nw/1/94788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8501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«… Это правда!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 чего же тут скрывать?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любят, очень любят рисовать!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бумаге, на асфальте, на стене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трамвае на окне…»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Э.Успенский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для родителей организовали выставку детских работ, выполненных в технике нетрадиционного рисования и наглядную информацию по теме.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4578" name="Picture 2" descr="C:\Users\Админ\Desktop\ФОТОрисование\20180314_080145.jpg"/>
          <p:cNvPicPr>
            <a:picLocks noChangeAspect="1" noChangeArrowheads="1"/>
          </p:cNvPicPr>
          <p:nvPr/>
        </p:nvPicPr>
        <p:blipFill>
          <a:blip r:embed="rId2" cstate="print"/>
          <a:srcRect l="15203" b="4651"/>
          <a:stretch>
            <a:fillRect/>
          </a:stretch>
        </p:blipFill>
        <p:spPr bwMode="auto">
          <a:xfrm rot="5400000">
            <a:off x="4714876" y="2214554"/>
            <a:ext cx="5000660" cy="3286148"/>
          </a:xfrm>
          <a:prstGeom prst="rect">
            <a:avLst/>
          </a:prstGeom>
          <a:noFill/>
        </p:spPr>
      </p:pic>
      <p:pic>
        <p:nvPicPr>
          <p:cNvPr id="24579" name="Picture 3" descr="C:\Users\Админ\Desktop\ФОТОрисование\20180316_070056.jpg"/>
          <p:cNvPicPr>
            <a:picLocks noChangeAspect="1" noChangeArrowheads="1"/>
          </p:cNvPicPr>
          <p:nvPr/>
        </p:nvPicPr>
        <p:blipFill>
          <a:blip r:embed="rId3" cstate="print"/>
          <a:srcRect r="14971"/>
          <a:stretch>
            <a:fillRect/>
          </a:stretch>
        </p:blipFill>
        <p:spPr bwMode="auto">
          <a:xfrm>
            <a:off x="142844" y="1357298"/>
            <a:ext cx="521497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и родители под руководством Натальи Александровны рисовали в технике «По мокрому пищевыми красителями»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Админ\Desktop\ФОТОрисование\20180314_174023.jpg"/>
          <p:cNvPicPr>
            <a:picLocks noChangeAspect="1" noChangeArrowheads="1"/>
          </p:cNvPicPr>
          <p:nvPr/>
        </p:nvPicPr>
        <p:blipFill>
          <a:blip r:embed="rId2" cstate="print"/>
          <a:srcRect r="6707"/>
          <a:stretch>
            <a:fillRect/>
          </a:stretch>
        </p:blipFill>
        <p:spPr bwMode="auto">
          <a:xfrm flipV="1">
            <a:off x="500034" y="1142984"/>
            <a:ext cx="4714908" cy="2756666"/>
          </a:xfrm>
          <a:prstGeom prst="rect">
            <a:avLst/>
          </a:prstGeom>
          <a:noFill/>
        </p:spPr>
      </p:pic>
      <p:pic>
        <p:nvPicPr>
          <p:cNvPr id="25604" name="Picture 4" descr="C:\Users\Админ\Desktop\ФОТОрисование\20180314_174218.jpg"/>
          <p:cNvPicPr>
            <a:picLocks noChangeAspect="1" noChangeArrowheads="1"/>
          </p:cNvPicPr>
          <p:nvPr/>
        </p:nvPicPr>
        <p:blipFill>
          <a:blip r:embed="rId3" cstate="print"/>
          <a:srcRect l="4327"/>
          <a:stretch>
            <a:fillRect/>
          </a:stretch>
        </p:blipFill>
        <p:spPr bwMode="auto">
          <a:xfrm>
            <a:off x="500034" y="3929066"/>
            <a:ext cx="4738720" cy="2786082"/>
          </a:xfrm>
          <a:prstGeom prst="rect">
            <a:avLst/>
          </a:prstGeom>
          <a:noFill/>
        </p:spPr>
      </p:pic>
      <p:pic>
        <p:nvPicPr>
          <p:cNvPr id="25605" name="Picture 5" descr="C:\Users\Админ\Desktop\ФОТОрисование\20180314_174307.jpg"/>
          <p:cNvPicPr>
            <a:picLocks noChangeAspect="1" noChangeArrowheads="1"/>
          </p:cNvPicPr>
          <p:nvPr/>
        </p:nvPicPr>
        <p:blipFill>
          <a:blip r:embed="rId4" cstate="print"/>
          <a:srcRect l="2632" t="2614" r="11842"/>
          <a:stretch>
            <a:fillRect/>
          </a:stretch>
        </p:blipFill>
        <p:spPr bwMode="auto">
          <a:xfrm rot="16200000" flipH="1">
            <a:off x="4417174" y="2470495"/>
            <a:ext cx="5214974" cy="2988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ФОТОрисование\20180314_174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428860" y="214290"/>
            <a:ext cx="3810027" cy="2286016"/>
          </a:xfrm>
          <a:prstGeom prst="rect">
            <a:avLst/>
          </a:prstGeom>
          <a:noFill/>
        </p:spPr>
      </p:pic>
      <p:pic>
        <p:nvPicPr>
          <p:cNvPr id="26626" name="Picture 2" descr="C:\Users\Админ\Desktop\ФОТОрисование\20180315_170909.jpg"/>
          <p:cNvPicPr>
            <a:picLocks noChangeAspect="1" noChangeArrowheads="1"/>
          </p:cNvPicPr>
          <p:nvPr/>
        </p:nvPicPr>
        <p:blipFill>
          <a:blip r:embed="rId3" cstate="print"/>
          <a:srcRect l="20286" b="4572"/>
          <a:stretch>
            <a:fillRect/>
          </a:stretch>
        </p:blipFill>
        <p:spPr bwMode="auto">
          <a:xfrm rot="5400000">
            <a:off x="6370792" y="630076"/>
            <a:ext cx="2546051" cy="1714480"/>
          </a:xfrm>
          <a:prstGeom prst="rect">
            <a:avLst/>
          </a:prstGeom>
          <a:noFill/>
        </p:spPr>
      </p:pic>
      <p:pic>
        <p:nvPicPr>
          <p:cNvPr id="26627" name="Picture 3" descr="C:\Users\Админ\Desktop\ФОТОрисование\20180315_170921.jpg"/>
          <p:cNvPicPr>
            <a:picLocks noChangeAspect="1" noChangeArrowheads="1"/>
          </p:cNvPicPr>
          <p:nvPr/>
        </p:nvPicPr>
        <p:blipFill>
          <a:blip r:embed="rId4" cstate="print"/>
          <a:srcRect l="16111" r="3076"/>
          <a:stretch>
            <a:fillRect/>
          </a:stretch>
        </p:blipFill>
        <p:spPr bwMode="auto">
          <a:xfrm rot="5400000">
            <a:off x="71406" y="642918"/>
            <a:ext cx="2571767" cy="1714512"/>
          </a:xfrm>
          <a:prstGeom prst="rect">
            <a:avLst/>
          </a:prstGeom>
          <a:noFill/>
        </p:spPr>
      </p:pic>
      <p:pic>
        <p:nvPicPr>
          <p:cNvPr id="26628" name="Picture 4" descr="C:\Users\Админ\Desktop\ФОТОрисование\20180315_164859.jpg"/>
          <p:cNvPicPr>
            <a:picLocks noChangeAspect="1" noChangeArrowheads="1"/>
          </p:cNvPicPr>
          <p:nvPr/>
        </p:nvPicPr>
        <p:blipFill>
          <a:blip r:embed="rId5" cstate="print"/>
          <a:srcRect l="39019" t="35611" r="42969" b="22313"/>
          <a:stretch>
            <a:fillRect/>
          </a:stretch>
        </p:blipFill>
        <p:spPr bwMode="auto">
          <a:xfrm>
            <a:off x="6357950" y="3000372"/>
            <a:ext cx="2428860" cy="3191432"/>
          </a:xfrm>
          <a:prstGeom prst="rect">
            <a:avLst/>
          </a:prstGeom>
          <a:noFill/>
        </p:spPr>
      </p:pic>
      <p:pic>
        <p:nvPicPr>
          <p:cNvPr id="26629" name="Picture 5" descr="C:\Users\Админ\Desktop\ФОТОрисование\20180315_164859.jpg"/>
          <p:cNvPicPr>
            <a:picLocks noChangeAspect="1" noChangeArrowheads="1"/>
          </p:cNvPicPr>
          <p:nvPr/>
        </p:nvPicPr>
        <p:blipFill>
          <a:blip r:embed="rId5" cstate="print"/>
          <a:srcRect l="63929" t="47186" r="21135" b="12373"/>
          <a:stretch>
            <a:fillRect/>
          </a:stretch>
        </p:blipFill>
        <p:spPr bwMode="auto">
          <a:xfrm>
            <a:off x="3286116" y="2928934"/>
            <a:ext cx="2110638" cy="3214710"/>
          </a:xfrm>
          <a:prstGeom prst="rect">
            <a:avLst/>
          </a:prstGeom>
          <a:noFill/>
        </p:spPr>
      </p:pic>
      <p:pic>
        <p:nvPicPr>
          <p:cNvPr id="26630" name="Picture 6" descr="C:\Users\Админ\Desktop\ФОТОрисование\20180315_164351.jpg"/>
          <p:cNvPicPr>
            <a:picLocks noChangeAspect="1" noChangeArrowheads="1"/>
          </p:cNvPicPr>
          <p:nvPr/>
        </p:nvPicPr>
        <p:blipFill>
          <a:blip r:embed="rId6" cstate="print"/>
          <a:srcRect l="38262" t="36903" r="39679" b="47932"/>
          <a:stretch>
            <a:fillRect/>
          </a:stretch>
        </p:blipFill>
        <p:spPr bwMode="auto">
          <a:xfrm>
            <a:off x="500034" y="3000372"/>
            <a:ext cx="2396421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 очень впечатлила технология выполнения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ниткографии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Админ\Desktop\ФОТОрисование\IMG-20180315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71612"/>
            <a:ext cx="2657493" cy="4429156"/>
          </a:xfrm>
          <a:prstGeom prst="rect">
            <a:avLst/>
          </a:prstGeom>
          <a:noFill/>
        </p:spPr>
      </p:pic>
      <p:pic>
        <p:nvPicPr>
          <p:cNvPr id="4" name="Picture 5" descr="C:\Users\Админ\Desktop\ФОТОрисование\IMG-20180315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2653649" cy="4422749"/>
          </a:xfrm>
          <a:prstGeom prst="rect">
            <a:avLst/>
          </a:prstGeom>
          <a:noFill/>
        </p:spPr>
      </p:pic>
      <p:pic>
        <p:nvPicPr>
          <p:cNvPr id="5" name="Picture 2" descr="C:\Users\Админ\Desktop\ФОТОрисование\IMG-20180315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571612"/>
            <a:ext cx="265749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2844" y="3000372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Ниткография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Админ\Desktop\ФОТОрисование\20180314_18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476" y="6143644"/>
            <a:ext cx="2160531" cy="3840944"/>
          </a:xfrm>
          <a:prstGeom prst="rect">
            <a:avLst/>
          </a:prstGeom>
          <a:noFill/>
        </p:spPr>
      </p:pic>
      <p:pic>
        <p:nvPicPr>
          <p:cNvPr id="28675" name="Picture 3" descr="C:\Users\Админ\Desktop\ФОТОрисование\20180315_171025.jpg"/>
          <p:cNvPicPr>
            <a:picLocks noChangeAspect="1" noChangeArrowheads="1"/>
          </p:cNvPicPr>
          <p:nvPr/>
        </p:nvPicPr>
        <p:blipFill>
          <a:blip r:embed="rId3" cstate="print"/>
          <a:srcRect l="14497" t="1996" r="10595" b="4866"/>
          <a:stretch>
            <a:fillRect/>
          </a:stretch>
        </p:blipFill>
        <p:spPr bwMode="auto">
          <a:xfrm>
            <a:off x="357158" y="4000504"/>
            <a:ext cx="3881465" cy="2714644"/>
          </a:xfrm>
          <a:prstGeom prst="rect">
            <a:avLst/>
          </a:prstGeom>
          <a:noFill/>
        </p:spPr>
      </p:pic>
      <p:pic>
        <p:nvPicPr>
          <p:cNvPr id="28676" name="Picture 4" descr="C:\Users\Админ\Desktop\ФОТОрисование\20180315_171115.jpg"/>
          <p:cNvPicPr>
            <a:picLocks noChangeAspect="1" noChangeArrowheads="1"/>
          </p:cNvPicPr>
          <p:nvPr/>
        </p:nvPicPr>
        <p:blipFill>
          <a:blip r:embed="rId4" cstate="print"/>
          <a:srcRect l="15559" t="3903" r="11141" b="4185"/>
          <a:stretch>
            <a:fillRect/>
          </a:stretch>
        </p:blipFill>
        <p:spPr bwMode="auto">
          <a:xfrm flipH="1">
            <a:off x="357158" y="285728"/>
            <a:ext cx="3857653" cy="2668064"/>
          </a:xfrm>
          <a:prstGeom prst="rect">
            <a:avLst/>
          </a:prstGeom>
          <a:noFill/>
        </p:spPr>
      </p:pic>
      <p:pic>
        <p:nvPicPr>
          <p:cNvPr id="28677" name="Picture 5" descr="C:\Users\Админ\Desktop\ФОТОрисование\20180315_171035.jpg"/>
          <p:cNvPicPr>
            <a:picLocks noChangeAspect="1" noChangeArrowheads="1"/>
          </p:cNvPicPr>
          <p:nvPr/>
        </p:nvPicPr>
        <p:blipFill>
          <a:blip r:embed="rId5" cstate="print"/>
          <a:srcRect l="16161" t="2387" r="8471" b="5701"/>
          <a:stretch>
            <a:fillRect/>
          </a:stretch>
        </p:blipFill>
        <p:spPr bwMode="auto">
          <a:xfrm>
            <a:off x="4714876" y="4071942"/>
            <a:ext cx="3857652" cy="2643206"/>
          </a:xfrm>
          <a:prstGeom prst="rect">
            <a:avLst/>
          </a:prstGeom>
          <a:noFill/>
        </p:spPr>
      </p:pic>
      <p:pic>
        <p:nvPicPr>
          <p:cNvPr id="28678" name="Picture 6" descr="C:\Users\Админ\Desktop\ФОТОрисование\20180315_164351.jpg"/>
          <p:cNvPicPr>
            <a:picLocks noChangeAspect="1" noChangeArrowheads="1"/>
          </p:cNvPicPr>
          <p:nvPr/>
        </p:nvPicPr>
        <p:blipFill>
          <a:blip r:embed="rId6" cstate="print"/>
          <a:srcRect l="60866" t="52916" r="6045" b="33527"/>
          <a:stretch>
            <a:fillRect/>
          </a:stretch>
        </p:blipFill>
        <p:spPr bwMode="auto">
          <a:xfrm>
            <a:off x="4714876" y="285728"/>
            <a:ext cx="3857652" cy="2653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50099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Рисование нетрадиционной техникой: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способствует снятию детских страхов;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развивает уверенность в своих силах;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развивает пространственное мышление;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учит детей свободно выражать свой замысел;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побуждает детей к творческим поискам и решениям;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учит детей работать с разнообразным материалом;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развивает чувство композиции, ритма, цвета - восприятия;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развивает мелкую моторику рук;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развивает творческие способности, воображение и полёт фантазии;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во время работы дети получают эстетическое удовольствие.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" name="Picture 4" descr="http://deti-szao.ru/dtz_145/wp-content/uploads/2017/03/den-schastya1-1080x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3957"/>
            <a:ext cx="7858140" cy="2874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Дорогие папы, мамы и бабушки, вы смогли убедиться, что творческий процесс – это настоящее чудо.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Пусть творчество доставит радость вам и вашим детям!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Надеемся, что вы узнали для себя что-то новое.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Дерзайте, фантазируйте!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 вам придет радость </a:t>
            </a:r>
            <a:r>
              <a:rPr lang="ru-RU" sz="32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радость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творчества,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удивления и единения с вашим ребенком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barcelona.ru.com/wp-content/uploads/2017/07/atencion-familiar-especializada1-e1500988698424.jpg"/>
          <p:cNvPicPr>
            <a:picLocks noChangeAspect="1" noChangeArrowheads="1"/>
          </p:cNvPicPr>
          <p:nvPr/>
        </p:nvPicPr>
        <p:blipFill>
          <a:blip r:embed="rId2" cstate="print"/>
          <a:srcRect t="4398"/>
          <a:stretch>
            <a:fillRect/>
          </a:stretch>
        </p:blipFill>
        <p:spPr bwMode="auto">
          <a:xfrm>
            <a:off x="0" y="3898834"/>
            <a:ext cx="9144000" cy="2959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В группе для родителей организовали выставку детских работ, выполненных в технике нетрадиционного рисования и наглядную информацию по теме.</vt:lpstr>
      <vt:lpstr>Дети и родители под руководством Натальи Александровны рисовали в технике «По мокрому пищевыми красителями»</vt:lpstr>
      <vt:lpstr>Слайд 5</vt:lpstr>
      <vt:lpstr>Родителей очень впечатлила технология выполнения "ниткографии»</vt:lpstr>
      <vt:lpstr>Кляксография         Ниткография</vt:lpstr>
      <vt:lpstr>Слайд 8</vt:lpstr>
      <vt:lpstr>Дорогие папы, мамы и бабушки, вы смогли убедиться, что творческий процесс – это настоящее чудо.   Пусть творчество доставит радость вам и вашим детям! Надеемся, что вы узнали для себя что-то новое.  Дерзайте, фантазируйте!  И к вам придет радость – радость творчества,  удивления и единения с вашим ребенком!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«Нетрадиционные техники рисования как средство развития детского изобразительного творчества»</dc:title>
  <dc:creator>Админ</dc:creator>
  <cp:lastModifiedBy>Крис</cp:lastModifiedBy>
  <cp:revision>35</cp:revision>
  <dcterms:created xsi:type="dcterms:W3CDTF">2018-03-21T03:41:04Z</dcterms:created>
  <dcterms:modified xsi:type="dcterms:W3CDTF">2019-03-28T14:17:46Z</dcterms:modified>
</cp:coreProperties>
</file>