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11" r:id="rId3"/>
    <p:sldId id="312" r:id="rId4"/>
    <p:sldId id="309" r:id="rId5"/>
    <p:sldId id="283" r:id="rId6"/>
    <p:sldId id="299" r:id="rId7"/>
    <p:sldId id="31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C40"/>
    <a:srgbClr val="33CC33"/>
    <a:srgbClr val="A50021"/>
    <a:srgbClr val="F68426"/>
    <a:srgbClr val="009ED6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1EBEB-A5E7-440B-9DD7-BE4D33F4EB6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C0C4D-7C5D-4710-8E22-2BA0967C9B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F448-AA2B-48F5-A2BF-E39FFE1A09E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F8C1-79B3-4278-9637-8EA3F7C7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F448-AA2B-48F5-A2BF-E39FFE1A09E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F8C1-79B3-4278-9637-8EA3F7C7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F448-AA2B-48F5-A2BF-E39FFE1A09E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F8C1-79B3-4278-9637-8EA3F7C7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F448-AA2B-48F5-A2BF-E39FFE1A09E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F8C1-79B3-4278-9637-8EA3F7C7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F448-AA2B-48F5-A2BF-E39FFE1A09E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F8C1-79B3-4278-9637-8EA3F7C7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F448-AA2B-48F5-A2BF-E39FFE1A09E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F8C1-79B3-4278-9637-8EA3F7C7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F448-AA2B-48F5-A2BF-E39FFE1A09E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F8C1-79B3-4278-9637-8EA3F7C7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F448-AA2B-48F5-A2BF-E39FFE1A09E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F8C1-79B3-4278-9637-8EA3F7C7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F448-AA2B-48F5-A2BF-E39FFE1A09E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F8C1-79B3-4278-9637-8EA3F7C7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F448-AA2B-48F5-A2BF-E39FFE1A09E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F8C1-79B3-4278-9637-8EA3F7C7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F448-AA2B-48F5-A2BF-E39FFE1A09E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F8C1-79B3-4278-9637-8EA3F7C7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5F448-AA2B-48F5-A2BF-E39FFE1A09E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1F8C1-79B3-4278-9637-8EA3F7C7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Логопедическая неделя </a:t>
            </a:r>
            <a:br>
              <a:rPr lang="ru-RU" dirty="0" smtClean="0"/>
            </a:br>
            <a:r>
              <a:rPr lang="ru-RU" dirty="0" smtClean="0"/>
              <a:t>2018 -2019 г.г.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нашем детском саду в рамках городской недели Логопедии с 12 по 16 ноября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были проведены следующие мероприятия.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Для педагогов учителя-логопеды провели семинар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«Развитие лексико-грамматического строя у детей с ОНР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».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Содержимое 15" descr="image-0-02-04-a533f8021b305d894d1b04f228da962934a64e16a6b953257001783604aac91f-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071545"/>
            <a:ext cx="4357686" cy="3268265"/>
          </a:xfrm>
        </p:spPr>
      </p:pic>
      <p:pic>
        <p:nvPicPr>
          <p:cNvPr id="1029" name="Picture 5" descr="C:\Documents and Settings\Admin\Рабочий стол\логоп.неделя 18-19\image-0-02-04-ccce804244d2308fdaf9c944f03c7aef94026e27a9ea3b4854e7769d4f8d41f9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3" y="3357562"/>
            <a:ext cx="4514853" cy="3386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age-0-02-04-b9fc5f1409b7d62927a10b6d1e185301f5d9254b7e23b38a355951e0ae19f90e-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3829050"/>
            <a:ext cx="4038600" cy="3028950"/>
          </a:xfrm>
        </p:spPr>
      </p:pic>
      <p:pic>
        <p:nvPicPr>
          <p:cNvPr id="11" name="Содержимое 4" descr="image-0-02-04-54ca0ce8c4075b40a4cadde6ccb130774c18b09ee7241407ee72f2a67c628c6e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429000"/>
            <a:ext cx="4038600" cy="3028950"/>
          </a:xfrm>
          <a:prstGeom prst="rect">
            <a:avLst/>
          </a:prstGeom>
        </p:spPr>
      </p:pic>
      <p:pic>
        <p:nvPicPr>
          <p:cNvPr id="15" name="Содержимое 14" descr="image-0-02-04-0bd60885923c1b3c4891bed2d69085f7d78c6780a7120d114adf6c41e7fbc538-V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42844" y="142852"/>
            <a:ext cx="4038600" cy="3028950"/>
          </a:xfrm>
        </p:spPr>
      </p:pic>
      <p:pic>
        <p:nvPicPr>
          <p:cNvPr id="14" name="Picture 2" descr="C:\Documents and Settings\Admin\Рабочий стол\логоп.неделя 18-19\image-0-02-04-099955b1d328998d091a1369ccb74281b34f8ce0e93c939dda4f8d2370def03b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785794"/>
            <a:ext cx="4038600" cy="3028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0"/>
            <a:ext cx="5143504" cy="1000108"/>
          </a:xfrm>
        </p:spPr>
        <p:txBody>
          <a:bodyPr>
            <a:normAutofit/>
          </a:bodyPr>
          <a:lstStyle/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игры с мячом у клоуна Маруси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(для детей и родителей младших групп)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C4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5"/>
          <p:cNvSpPr txBox="1">
            <a:spLocks/>
          </p:cNvSpPr>
          <p:nvPr/>
        </p:nvSpPr>
        <p:spPr>
          <a:xfrm>
            <a:off x="1857356" y="357166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0" y="0"/>
            <a:ext cx="8786874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Интегрированная игра-развлечение </a:t>
            </a: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сказочном лесу</a:t>
            </a: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b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(для детей средних групп)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18679"/>
            <a:ext cx="2448272" cy="4352485"/>
          </a:xfrm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17" y="876364"/>
            <a:ext cx="2448470" cy="4352836"/>
          </a:xfrm>
          <a:prstGeom prst="rect">
            <a:avLst/>
          </a:prstGeom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57" y="2270668"/>
            <a:ext cx="2462179" cy="4377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Рабочий стол\логоп.неделя 18-19\image-0-02-04-eb116ae20977113ce2d812dcc060ac44d329c409752f5043e632d05230dc26f9-V.jpg"/>
          <p:cNvPicPr>
            <a:picLocks noChangeAspect="1" noChangeArrowheads="1"/>
          </p:cNvPicPr>
          <p:nvPr/>
        </p:nvPicPr>
        <p:blipFill>
          <a:blip r:embed="rId2"/>
          <a:srcRect l="60055"/>
          <a:stretch>
            <a:fillRect/>
          </a:stretch>
        </p:blipFill>
        <p:spPr bwMode="auto">
          <a:xfrm>
            <a:off x="7529530" y="357166"/>
            <a:ext cx="1614470" cy="30313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942" y="101159"/>
            <a:ext cx="3500462" cy="2009069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Интегрированное    занятие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федорино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горе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(для детей старших групп)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image-0-02-04-e9ebbbf21cbb3836b68599ff4e1e46eaa032b49ad0dd78d712a176c7db960f35-V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3643314"/>
            <a:ext cx="4041775" cy="3031331"/>
          </a:xfrm>
        </p:spPr>
      </p:pic>
      <p:pic>
        <p:nvPicPr>
          <p:cNvPr id="8" name="Содержимое 7" descr="image-0-02-04-64a1e84658c89006e3d124cd3dcdb031a5407e39560f14e42905f921c83c760b-V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754" y="260648"/>
            <a:ext cx="4040188" cy="3030141"/>
          </a:xfrm>
        </p:spPr>
      </p:pic>
      <p:pic>
        <p:nvPicPr>
          <p:cNvPr id="10" name="Picture 3" descr="C:\Documents and Settings\Admin\Рабочий стол\логоп.неделя 18-19\image-0-02-04-d02dc1d7834f4dd08f2006117caf74de7f33a84225d8926e6d5bfdf19be67060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64331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32656"/>
            <a:ext cx="4114800" cy="158417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Интерактивная сказка «Колобок» </a:t>
            </a:r>
            <a:r>
              <a:rPr lang="ru-RU" sz="28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2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детей среднего дошкольного возраста </a:t>
            </a:r>
            <a:endParaRPr lang="ru-RU" sz="20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Содержимое 8" descr="20181116_0934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038600" cy="3028950"/>
          </a:xfrm>
        </p:spPr>
      </p:pic>
      <p:pic>
        <p:nvPicPr>
          <p:cNvPr id="3074" name="Picture 2" descr="C:\Documents and Settings\Admin\Рабочий стол\логоп.неделя 18-19\20181116_0946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00438"/>
            <a:ext cx="4038600" cy="3028950"/>
          </a:xfrm>
          <a:prstGeom prst="rect">
            <a:avLst/>
          </a:prstGeom>
          <a:noFill/>
        </p:spPr>
      </p:pic>
      <p:pic>
        <p:nvPicPr>
          <p:cNvPr id="11" name="Picture 4" descr="C:\Documents and Settings\Admin\Рабочий стол\логоп.неделя 18-19\20181116_095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42088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51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Логопедическая неделя  2018 -2019 г.г.</vt:lpstr>
      <vt:lpstr>Презентация PowerPoint</vt:lpstr>
      <vt:lpstr>Для педагогов учителя-логопеды провели семинар  «Развитие лексико-грамматического строя у детей с ОНР».</vt:lpstr>
      <vt:lpstr>“игры с мячом у клоуна Маруси ”. (для детей и родителей младших групп)</vt:lpstr>
      <vt:lpstr>Презентация PowerPoint</vt:lpstr>
      <vt:lpstr>Интегрированное    занятие  “федорино горе”. (для детей старших групп)</vt:lpstr>
      <vt:lpstr>Интерактивная сказка «Колобок»  для детей среднего дошкольного возраста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учителей-логопедов за 2011 -2012 г.г.</dc:title>
  <dc:creator>Admin</dc:creator>
  <cp:lastModifiedBy>Сверкунова</cp:lastModifiedBy>
  <cp:revision>157</cp:revision>
  <dcterms:created xsi:type="dcterms:W3CDTF">2012-05-15T09:05:09Z</dcterms:created>
  <dcterms:modified xsi:type="dcterms:W3CDTF">2018-11-29T12:26:26Z</dcterms:modified>
</cp:coreProperties>
</file>