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0297-C7FD-43F9-8A79-8EEA75493E8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F741-657E-4727-ABED-BD47A35A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C:\Users\Крис\Desktop\Новая папка (2)\488695.jpg"/>
          <p:cNvPicPr>
            <a:picLocks noChangeAspect="1" noChangeArrowheads="1"/>
          </p:cNvPicPr>
          <p:nvPr/>
        </p:nvPicPr>
        <p:blipFill>
          <a:blip r:embed="rId2" cstate="print"/>
          <a:srcRect l="265" t="4851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926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 краевая открытая школа технологий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«Образование. Карьера. Успех»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 класс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«Волшебство камешков»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№ 139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Воспитатели: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Гречина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В.П.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Дмитриева Н.А.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-3339244" y="3339244"/>
            <a:ext cx="6858000" cy="179512"/>
          </a:xfrm>
          <a:prstGeom prst="rect">
            <a:avLst/>
          </a:prstGeom>
          <a:noFill/>
        </p:spPr>
      </p:pic>
      <p:pic>
        <p:nvPicPr>
          <p:cNvPr id="4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5625244" y="3339244"/>
            <a:ext cx="6858000" cy="179512"/>
          </a:xfrm>
          <a:prstGeom prst="rect">
            <a:avLst/>
          </a:prstGeom>
          <a:noFill/>
        </p:spPr>
      </p:pic>
      <p:pic>
        <p:nvPicPr>
          <p:cNvPr id="5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4" cstate="print"/>
          <a:srcRect l="7196" t="85277" r="2637" b="6158"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</p:spPr>
      </p:pic>
      <p:pic>
        <p:nvPicPr>
          <p:cNvPr id="6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4" cstate="print"/>
          <a:srcRect l="7196" t="85277" r="2637" b="6158"/>
          <a:stretch>
            <a:fillRect/>
          </a:stretch>
        </p:blipFill>
        <p:spPr bwMode="auto">
          <a:xfrm>
            <a:off x="0" y="6669360"/>
            <a:ext cx="9144000" cy="1886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C:\Users\Крис\Desktop\Новая папка (2)\488695.jpg"/>
          <p:cNvPicPr>
            <a:picLocks noChangeAspect="1" noChangeArrowheads="1"/>
          </p:cNvPicPr>
          <p:nvPr/>
        </p:nvPicPr>
        <p:blipFill>
          <a:blip r:embed="rId2" cstate="print"/>
          <a:srcRect l="265" t="4851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336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4-5 апреля 2019 года в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Красноярском педагогическом колледже №2 проходила Третья краевая открытая школа технологий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«ОБРАЗОВАНИЕ. КАРЬЕРА. УСПЕХ»,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которой мы приняли участие.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Нами был проведен мастер- класс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«Игры с камешками в развитии ребенка с ОВЗ»,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котором студенты колледжа познакомились с развивающими играми для дошкольников.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92055" r="2637"/>
          <a:stretch>
            <a:fillRect/>
          </a:stretch>
        </p:blipFill>
        <p:spPr bwMode="auto">
          <a:xfrm rot="16200000">
            <a:off x="5625244" y="3339244"/>
            <a:ext cx="6858000" cy="179512"/>
          </a:xfrm>
          <a:prstGeom prst="rect">
            <a:avLst/>
          </a:prstGeom>
          <a:noFill/>
        </p:spPr>
      </p:pic>
      <p:pic>
        <p:nvPicPr>
          <p:cNvPr id="5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4" cstate="print"/>
          <a:srcRect l="7196" t="85277" r="2637" b="6158"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</p:spPr>
      </p:pic>
      <p:pic>
        <p:nvPicPr>
          <p:cNvPr id="6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-3339244" y="3339244"/>
            <a:ext cx="6858000" cy="179512"/>
          </a:xfrm>
          <a:prstGeom prst="rect">
            <a:avLst/>
          </a:prstGeom>
          <a:noFill/>
        </p:spPr>
      </p:pic>
      <p:pic>
        <p:nvPicPr>
          <p:cNvPr id="1026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7196" t="91651" r="2637"/>
          <a:stretch>
            <a:fillRect/>
          </a:stretch>
        </p:blipFill>
        <p:spPr bwMode="auto">
          <a:xfrm>
            <a:off x="0" y="6669360"/>
            <a:ext cx="9144000" cy="18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C:\Users\Крис\Desktop\Новая папка (2)\488695.jpg"/>
          <p:cNvPicPr>
            <a:picLocks noChangeAspect="1" noChangeArrowheads="1"/>
          </p:cNvPicPr>
          <p:nvPr/>
        </p:nvPicPr>
        <p:blipFill>
          <a:blip r:embed="rId2" cstate="print"/>
          <a:srcRect l="265" t="4851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Крис\Desktop\Колледж\20190404_135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104455" cy="5472607"/>
          </a:xfrm>
          <a:prstGeom prst="rect">
            <a:avLst/>
          </a:prstGeom>
          <a:noFill/>
        </p:spPr>
      </p:pic>
      <p:pic>
        <p:nvPicPr>
          <p:cNvPr id="2053" name="Picture 5" descr="C:\Users\Крис\Desktop\Колледж\20190404_143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4104456" cy="5472608"/>
          </a:xfrm>
          <a:prstGeom prst="rect">
            <a:avLst/>
          </a:prstGeom>
          <a:noFill/>
        </p:spPr>
      </p:pic>
      <p:pic>
        <p:nvPicPr>
          <p:cNvPr id="12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29738" t="85277" r="2637" b="6778"/>
          <a:stretch>
            <a:fillRect/>
          </a:stretch>
        </p:blipFill>
        <p:spPr bwMode="auto">
          <a:xfrm rot="16200000">
            <a:off x="-3339244" y="3339244"/>
            <a:ext cx="6858000" cy="179512"/>
          </a:xfrm>
          <a:prstGeom prst="rect">
            <a:avLst/>
          </a:prstGeom>
          <a:noFill/>
        </p:spPr>
      </p:pic>
      <p:pic>
        <p:nvPicPr>
          <p:cNvPr id="13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29738" t="85277" r="2637" b="6778"/>
          <a:stretch>
            <a:fillRect/>
          </a:stretch>
        </p:blipFill>
        <p:spPr bwMode="auto">
          <a:xfrm rot="16200000">
            <a:off x="5625244" y="3339244"/>
            <a:ext cx="6858000" cy="179512"/>
          </a:xfrm>
          <a:prstGeom prst="rect">
            <a:avLst/>
          </a:prstGeom>
          <a:noFill/>
        </p:spPr>
      </p:pic>
      <p:pic>
        <p:nvPicPr>
          <p:cNvPr id="14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7196" t="91651" r="2637"/>
          <a:stretch>
            <a:fillRect/>
          </a:stretch>
        </p:blipFill>
        <p:spPr bwMode="auto">
          <a:xfrm>
            <a:off x="0" y="6669360"/>
            <a:ext cx="9144000" cy="188640"/>
          </a:xfrm>
          <a:prstGeom prst="rect">
            <a:avLst/>
          </a:prstGeom>
          <a:noFill/>
        </p:spPr>
      </p:pic>
      <p:pic>
        <p:nvPicPr>
          <p:cNvPr id="15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7196" t="91651" r="2637"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Крис\Desktop\Новая папка (2)\488695.jpg"/>
          <p:cNvPicPr>
            <a:picLocks noChangeAspect="1" noChangeArrowheads="1"/>
          </p:cNvPicPr>
          <p:nvPr/>
        </p:nvPicPr>
        <p:blipFill>
          <a:blip r:embed="rId2" cstate="print"/>
          <a:srcRect l="265" t="4851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-3339244" y="3339244"/>
            <a:ext cx="6858000" cy="179512"/>
          </a:xfrm>
          <a:prstGeom prst="rect">
            <a:avLst/>
          </a:prstGeom>
          <a:noFill/>
        </p:spPr>
      </p:pic>
      <p:pic>
        <p:nvPicPr>
          <p:cNvPr id="4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5625244" y="3339244"/>
            <a:ext cx="6858000" cy="179512"/>
          </a:xfrm>
          <a:prstGeom prst="rect">
            <a:avLst/>
          </a:prstGeom>
          <a:noFill/>
        </p:spPr>
      </p:pic>
      <p:pic>
        <p:nvPicPr>
          <p:cNvPr id="5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7196" t="91651" r="2637"/>
          <a:stretch>
            <a:fillRect/>
          </a:stretch>
        </p:blipFill>
        <p:spPr bwMode="auto">
          <a:xfrm>
            <a:off x="0" y="6669360"/>
            <a:ext cx="9144000" cy="188640"/>
          </a:xfrm>
          <a:prstGeom prst="rect">
            <a:avLst/>
          </a:prstGeom>
          <a:noFill/>
        </p:spPr>
      </p:pic>
      <p:pic>
        <p:nvPicPr>
          <p:cNvPr id="6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7196" t="91651" r="2637"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</p:spPr>
      </p:pic>
      <p:pic>
        <p:nvPicPr>
          <p:cNvPr id="3075" name="Picture 3" descr="C:\Users\Крис\Desktop\Колледж\20190404_142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104456" cy="5472608"/>
          </a:xfrm>
          <a:prstGeom prst="rect">
            <a:avLst/>
          </a:prstGeom>
          <a:noFill/>
        </p:spPr>
      </p:pic>
      <p:pic>
        <p:nvPicPr>
          <p:cNvPr id="1028" name="Picture 4" descr="C:\Users\Крис\Desktop\Колледж\20190404_142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8680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C:\Users\Крис\Desktop\Новая папка (2)\488695.jpg"/>
          <p:cNvPicPr>
            <a:picLocks noChangeAspect="1" noChangeArrowheads="1"/>
          </p:cNvPicPr>
          <p:nvPr/>
        </p:nvPicPr>
        <p:blipFill>
          <a:blip r:embed="rId2" cstate="print"/>
          <a:srcRect l="265" t="4851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Раскрашивая камни, добавляя им детали краской, можно получать удивительные вещи. Такие рисунки на камне- словно фресковая живопись. Рисование на камнях- занятие увлекательное: оно захватывает,   вдохновляет и приносит много положительных эмоций!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Расписными  камнями очень здорово играть!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Крис\Desktop\Колледж\20190404_145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468" y="1988840"/>
            <a:ext cx="3101393" cy="4137323"/>
          </a:xfrm>
          <a:prstGeom prst="rect">
            <a:avLst/>
          </a:prstGeom>
          <a:noFill/>
        </p:spPr>
      </p:pic>
      <p:pic>
        <p:nvPicPr>
          <p:cNvPr id="6" name="Picture 3" descr="C:\Users\Крис\Desktop\Колледж\20190404_144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096344" cy="4130588"/>
          </a:xfrm>
          <a:prstGeom prst="rect">
            <a:avLst/>
          </a:prstGeom>
          <a:noFill/>
        </p:spPr>
      </p:pic>
      <p:pic>
        <p:nvPicPr>
          <p:cNvPr id="7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29738" t="85277" r="2637" b="6778"/>
          <a:stretch>
            <a:fillRect/>
          </a:stretch>
        </p:blipFill>
        <p:spPr bwMode="auto">
          <a:xfrm rot="16200000">
            <a:off x="-3339244" y="3339244"/>
            <a:ext cx="6858000" cy="179512"/>
          </a:xfrm>
          <a:prstGeom prst="rect">
            <a:avLst/>
          </a:prstGeom>
          <a:noFill/>
        </p:spPr>
      </p:pic>
      <p:pic>
        <p:nvPicPr>
          <p:cNvPr id="8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29738" t="85277" r="2637" b="6778"/>
          <a:stretch>
            <a:fillRect/>
          </a:stretch>
        </p:blipFill>
        <p:spPr bwMode="auto">
          <a:xfrm rot="16200000">
            <a:off x="5625244" y="3339244"/>
            <a:ext cx="6858000" cy="179512"/>
          </a:xfrm>
          <a:prstGeom prst="rect">
            <a:avLst/>
          </a:prstGeom>
          <a:noFill/>
        </p:spPr>
      </p:pic>
      <p:pic>
        <p:nvPicPr>
          <p:cNvPr id="11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7196" t="91651" r="2637"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</p:spPr>
      </p:pic>
      <p:pic>
        <p:nvPicPr>
          <p:cNvPr id="12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5" cstate="print"/>
          <a:srcRect l="7196" t="91651" r="2637"/>
          <a:stretch>
            <a:fillRect/>
          </a:stretch>
        </p:blipFill>
        <p:spPr bwMode="auto">
          <a:xfrm>
            <a:off x="0" y="6669360"/>
            <a:ext cx="9144000" cy="18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Users\Крис\Desktop\Новая папка (2)\488695.jpg"/>
          <p:cNvPicPr>
            <a:picLocks noChangeAspect="1" noChangeArrowheads="1"/>
          </p:cNvPicPr>
          <p:nvPr/>
        </p:nvPicPr>
        <p:blipFill>
          <a:blip r:embed="rId2" cstate="print"/>
          <a:srcRect l="265" t="4851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такая сказка получилась у студентов!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-3339244" y="3339244"/>
            <a:ext cx="6858000" cy="179512"/>
          </a:xfrm>
          <a:prstGeom prst="rect">
            <a:avLst/>
          </a:prstGeom>
          <a:noFill/>
        </p:spPr>
      </p:pic>
      <p:pic>
        <p:nvPicPr>
          <p:cNvPr id="5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29738" t="85277" r="2637" b="6778"/>
          <a:stretch>
            <a:fillRect/>
          </a:stretch>
        </p:blipFill>
        <p:spPr bwMode="auto">
          <a:xfrm rot="16200000">
            <a:off x="5625244" y="3339244"/>
            <a:ext cx="6858000" cy="179512"/>
          </a:xfrm>
          <a:prstGeom prst="rect">
            <a:avLst/>
          </a:prstGeom>
          <a:noFill/>
        </p:spPr>
      </p:pic>
      <p:pic>
        <p:nvPicPr>
          <p:cNvPr id="6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7196" t="91651" r="2637"/>
          <a:stretch>
            <a:fillRect/>
          </a:stretch>
        </p:blipFill>
        <p:spPr bwMode="auto">
          <a:xfrm>
            <a:off x="0" y="6669360"/>
            <a:ext cx="9144000" cy="188640"/>
          </a:xfrm>
          <a:prstGeom prst="rect">
            <a:avLst/>
          </a:prstGeom>
          <a:noFill/>
        </p:spPr>
      </p:pic>
      <p:pic>
        <p:nvPicPr>
          <p:cNvPr id="7" name="Picture 2" descr="C:\Users\Крис\Desktop\kamni-pebbles-texture-galka-white-belye-pliazh-beach-marin-8.jpg"/>
          <p:cNvPicPr>
            <a:picLocks noChangeAspect="1" noChangeArrowheads="1"/>
          </p:cNvPicPr>
          <p:nvPr/>
        </p:nvPicPr>
        <p:blipFill>
          <a:blip r:embed="rId3" cstate="print"/>
          <a:srcRect l="7196" t="91651" r="2637"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</p:spPr>
      </p:pic>
      <p:pic>
        <p:nvPicPr>
          <p:cNvPr id="8" name="Picture 2" descr="C:\Users\Крис\Desktop\Колледж\20190404_172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838691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Третья краевая открытая школа технологий  «Образование. Карьера. Успех»    Мастер- класс «Волшебство камешков»                                               МБДОУ № 139                                                                                 Воспитатели: Гречина В.П.                                                                          Дмитриева Н.А.</vt:lpstr>
      <vt:lpstr>4-5 апреля 2019 года в  Красноярском педагогическом колледже №2 проходила Третья краевая открытая школа технологий  «ОБРАЗОВАНИЕ. КАРЬЕРА. УСПЕХ»,  в которой мы приняли участие.  Нами был проведен мастер- класс  «Игры с камешками в развитии ребенка с ОВЗ», в котором студенты колледжа познакомились с развивающими играми для дошкольников.</vt:lpstr>
      <vt:lpstr>Слайд 3</vt:lpstr>
      <vt:lpstr>Слайд 4</vt:lpstr>
      <vt:lpstr>Раскрашивая камни, добавляя им детали краской, можно получать удивительные вещи. Такие рисунки на камне- словно фресковая живопись. Рисование на камнях- занятие увлекательное: оно захватывает,   вдохновляет и приносит много положительных эмоций!  Расписными  камнями очень здорово играть!</vt:lpstr>
      <vt:lpstr>Вот такая сказка получилась у студентов!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4-5 апреля 2019 года в Красноярском педагогическом колледже №2 проходила Третья краевая открытая школа технологий «ОБРАЗОВАНИЕ. КАРЬЕРА. УСПЕХ», в которой мы приняли участие. Нами был проведен мастер- класс «Игры с камушками в развитии ребенка с ОВЗ».</dc:title>
  <dc:creator>Крис</dc:creator>
  <cp:lastModifiedBy>Крис</cp:lastModifiedBy>
  <cp:revision>22</cp:revision>
  <dcterms:created xsi:type="dcterms:W3CDTF">2019-04-08T11:27:22Z</dcterms:created>
  <dcterms:modified xsi:type="dcterms:W3CDTF">2020-01-09T03:43:33Z</dcterms:modified>
</cp:coreProperties>
</file>