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rasochniy-fon-dla-oformlenia-do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2088231"/>
          </a:xfrm>
        </p:spPr>
        <p:txBody>
          <a:bodyPr/>
          <a:lstStyle/>
          <a:p>
            <a:r>
              <a:rPr lang="ru-RU" b="1" dirty="0" smtClean="0"/>
              <a:t>Дидактические </a:t>
            </a:r>
            <a:r>
              <a:rPr lang="ru-RU" b="1" dirty="0" smtClean="0"/>
              <a:t>игры</a:t>
            </a:r>
            <a:br>
              <a:rPr lang="ru-RU" b="1" dirty="0" smtClean="0"/>
            </a:br>
            <a:r>
              <a:rPr lang="ru-RU" sz="2800" b="1" dirty="0" smtClean="0"/>
              <a:t>д</a:t>
            </a:r>
            <a:r>
              <a:rPr lang="ru-RU" sz="2800" b="1" dirty="0" smtClean="0"/>
              <a:t>ля старшего дошкольного возраста</a:t>
            </a: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6400800" cy="120168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                         Выполнили: </a:t>
            </a:r>
            <a:r>
              <a:rPr lang="ru-RU" sz="2400" dirty="0" err="1" smtClean="0">
                <a:solidFill>
                  <a:schemeClr val="tx1"/>
                </a:solidFill>
              </a:rPr>
              <a:t>Протопопова</a:t>
            </a:r>
            <a:r>
              <a:rPr lang="ru-RU" sz="2400" dirty="0" smtClean="0">
                <a:solidFill>
                  <a:schemeClr val="tx1"/>
                </a:solidFill>
              </a:rPr>
              <a:t> Т.П,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                                      Юдина Т.И.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rasochniy-fon-dla-oformlenia-do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rasochniy-fon-dla-oformlenia-do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20688"/>
            <a:ext cx="7772400" cy="1470025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Дидактическое пособие</a:t>
            </a:r>
            <a:br>
              <a:rPr lang="ru-RU" sz="3200" dirty="0" smtClean="0"/>
            </a:br>
            <a:r>
              <a:rPr lang="ru-RU" sz="3200" b="1" dirty="0" smtClean="0"/>
              <a:t>«Составь слово»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916832"/>
            <a:ext cx="7776864" cy="396044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Изготовители: </a:t>
            </a:r>
            <a:r>
              <a:rPr lang="ru-RU" sz="1800" dirty="0" err="1" smtClean="0">
                <a:solidFill>
                  <a:schemeClr val="tx1"/>
                </a:solidFill>
              </a:rPr>
              <a:t>Протопопова</a:t>
            </a:r>
            <a:r>
              <a:rPr lang="ru-RU" sz="1800" dirty="0" smtClean="0">
                <a:solidFill>
                  <a:schemeClr val="tx1"/>
                </a:solidFill>
              </a:rPr>
              <a:t> Т.П., Юдина Т.И.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Возрастная категория детей: 6-7 лет.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</a:rPr>
              <a:t>                                                     Программное содержание: 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</a:rPr>
              <a:t>учить выделять звук в начале, в середине, в конце слова; делить слова на слоги; закреплять навыки составления предложений с заданным словом.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</a:rPr>
              <a:t>                                                       Краткое описание:</a:t>
            </a:r>
          </a:p>
          <a:p>
            <a:pPr marL="342900" indent="-342900" algn="just">
              <a:buAutoNum type="arabicPeriod"/>
            </a:pPr>
            <a:r>
              <a:rPr lang="ru-RU" sz="1800" dirty="0" smtClean="0">
                <a:solidFill>
                  <a:schemeClr val="tx1"/>
                </a:solidFill>
              </a:rPr>
              <a:t>Выбрать круги определенного цвета и собрать слово по первому звуку предметных картинок; определить какой звук в начале, в конце, в середине слова</a:t>
            </a:r>
          </a:p>
          <a:p>
            <a:pPr marL="342900" indent="-342900" algn="just">
              <a:buAutoNum type="arabicPeriod"/>
            </a:pPr>
            <a:r>
              <a:rPr lang="ru-RU" sz="1800" dirty="0" smtClean="0">
                <a:solidFill>
                  <a:schemeClr val="tx1"/>
                </a:solidFill>
              </a:rPr>
              <a:t>Предложить детям разделить слово на слоги</a:t>
            </a:r>
          </a:p>
          <a:p>
            <a:pPr marL="342900" indent="-342900" algn="just">
              <a:buAutoNum type="arabicPeriod"/>
            </a:pPr>
            <a:r>
              <a:rPr lang="ru-RU" sz="1800" dirty="0" smtClean="0">
                <a:solidFill>
                  <a:schemeClr val="tx1"/>
                </a:solidFill>
              </a:rPr>
              <a:t>Придумать предложение со словом, которое получилось.</a:t>
            </a:r>
          </a:p>
          <a:p>
            <a:pPr marL="342900" indent="-342900" algn="just">
              <a:buAutoNum type="arabicPeriod"/>
            </a:pPr>
            <a:endParaRPr lang="ru-RU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rasochniy-fon-dla-oformlenia-do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49685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IMG_12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620688"/>
            <a:ext cx="6768752" cy="48965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krasochniy-fon-dla-oformlenia-do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IMG_12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381000"/>
            <a:ext cx="7128792" cy="528024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krasochniy-fon-dla-oformlenia-do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IMG_12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381000"/>
            <a:ext cx="6912768" cy="513623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rasochniy-fon-dla-oformlenia-do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466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1080119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Дидактическое пособие</a:t>
            </a:r>
            <a:br>
              <a:rPr lang="ru-RU" sz="3600" dirty="0" smtClean="0"/>
            </a:br>
            <a:r>
              <a:rPr lang="ru-RU" sz="3600" b="1" dirty="0" smtClean="0"/>
              <a:t>«Собери цветок»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2132856"/>
            <a:ext cx="7200800" cy="3505944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Изготовители: </a:t>
            </a:r>
            <a:r>
              <a:rPr lang="ru-RU" sz="1800" dirty="0" err="1" smtClean="0">
                <a:solidFill>
                  <a:schemeClr val="tx1"/>
                </a:solidFill>
              </a:rPr>
              <a:t>Протопопова</a:t>
            </a:r>
            <a:r>
              <a:rPr lang="ru-RU" sz="1800" dirty="0" smtClean="0">
                <a:solidFill>
                  <a:schemeClr val="tx1"/>
                </a:solidFill>
              </a:rPr>
              <a:t> Т.П., Юдина Т.И.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>Возрастная категория детей 5-7 лет.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</a:rPr>
              <a:t>                                         Программное содержание: 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</a:rPr>
              <a:t>закрепить состав числа 10; закреплять навыки прямого и обратного счета первого десятка; учить запоминать основные цвета и их оттенки.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</a:rPr>
              <a:t>                                          Краткое описание: </a:t>
            </a:r>
          </a:p>
          <a:p>
            <a:pPr marL="342900" indent="-342900" algn="just">
              <a:buAutoNum type="arabicPeriod"/>
            </a:pPr>
            <a:r>
              <a:rPr lang="ru-RU" sz="1800" dirty="0" smtClean="0">
                <a:solidFill>
                  <a:schemeClr val="tx1"/>
                </a:solidFill>
              </a:rPr>
              <a:t>Ребенку предлагается взять любой круг с цифрой от 1 до 10, затем нужно подобрать лепестки с  теми цифрами, которые подойдут для того, чтобы разложить число на два меньших</a:t>
            </a:r>
          </a:p>
          <a:p>
            <a:pPr marL="342900" indent="-342900" algn="just">
              <a:buAutoNum type="arabicPeriod"/>
            </a:pPr>
            <a:r>
              <a:rPr lang="ru-RU" sz="1800" dirty="0" smtClean="0">
                <a:solidFill>
                  <a:schemeClr val="tx1"/>
                </a:solidFill>
              </a:rPr>
              <a:t>Предложить детям придумать задачу, соответственно своим цифрам на цветке.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krasochniy-fon-dla-oformlenia-do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IMG_12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381000"/>
            <a:ext cx="6768752" cy="528024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krasochniy-fon-dla-oformlenia-do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IMG_12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43608" y="381000"/>
            <a:ext cx="7056784" cy="535225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krasochniy-fon-dla-oformlenia-do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IMG_12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381000"/>
            <a:ext cx="6912768" cy="528024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194</Words>
  <Application>Microsoft Office PowerPoint</Application>
  <PresentationFormat>Экран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Дидактические игры для старшего дошкольного возраста</vt:lpstr>
      <vt:lpstr>Дидактическое пособие «Составь слово»</vt:lpstr>
      <vt:lpstr>Слайд 3</vt:lpstr>
      <vt:lpstr>Слайд 4</vt:lpstr>
      <vt:lpstr>Слайд 5</vt:lpstr>
      <vt:lpstr>Дидактическое пособие «Собери цветок»</vt:lpstr>
      <vt:lpstr>Слайд 7</vt:lpstr>
      <vt:lpstr>Слайд 8</vt:lpstr>
      <vt:lpstr>Слайд 9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Дидактические игры</dc:title>
  <dc:creator>Татьяна</dc:creator>
  <cp:lastModifiedBy>Татьяна</cp:lastModifiedBy>
  <cp:revision>16</cp:revision>
  <dcterms:created xsi:type="dcterms:W3CDTF">2017-11-04T14:55:13Z</dcterms:created>
  <dcterms:modified xsi:type="dcterms:W3CDTF">2019-01-20T11:02:37Z</dcterms:modified>
</cp:coreProperties>
</file>