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57" r:id="rId5"/>
    <p:sldId id="289" r:id="rId6"/>
    <p:sldId id="278" r:id="rId7"/>
    <p:sldId id="285" r:id="rId8"/>
    <p:sldId id="281" r:id="rId9"/>
    <p:sldId id="262" r:id="rId10"/>
    <p:sldId id="286" r:id="rId11"/>
    <p:sldId id="287" r:id="rId12"/>
    <p:sldId id="288" r:id="rId13"/>
    <p:sldId id="284" r:id="rId14"/>
    <p:sldId id="277" r:id="rId1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336600"/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0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2438400"/>
            <a:ext cx="7772400" cy="297180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Испол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ьзование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игр с правилами на текстильной основе для профилактики дезадаптации к условиям детского сада детей 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4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с тяжелыми патологиями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ОДА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и ЦНС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228600"/>
            <a:ext cx="7924800" cy="1752600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№ 139 «Катерок»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09600" y="5257800"/>
            <a:ext cx="82296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4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                                                              </a:t>
            </a:r>
            <a:r>
              <a:rPr lang="ru-RU" sz="42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педагоги-психологи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                                               В.Б. Артюх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                                                         А.Г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 Прибыткова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609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Вероника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 (5 лет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) - ДЦП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, тяжелые нарушения речи (отдельные слова), ЗПР. Девочка двигательно расторможена, не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могла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усидеть на месте,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сконцентрировать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внимание на задании, не доводила начатое дело до конца. В данный момент может удерживать правила в течение всей игры, игру проходит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полностью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29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228600"/>
            <a:ext cx="8610600" cy="6019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Андрей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(5, 5 лет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) -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карликовость, ожирение, ЗПР. Вступал в контакт только со взрослыми, за игрой сверстников наблюдал со стороны, в силу сильной утомляемости, отказывался от какой-либо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деятельности, пребывал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 подавленном настроении, в группе чаще лежал на ковре. Предложенные игры вызвали у Андрея интерес, он стал проявлять положительные эмоции от процесса игры, со временем стал охотно идти в кабинет психолога, меняя в течении игры много раз позу тела, доводит игру до конца. Стал сам инициировать ситуации общения со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сверстниками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428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52400"/>
            <a:ext cx="8534400" cy="6019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Костя (5 лет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-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ДЦП, ЗПР, ОНР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II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уровень. В контакт со взрослыми и сверстниками устанавливал поверхностный, кратковременный, двигательная расторможенность не давали включиться в игру и довести ее до конца, не сидел за столом, дети в группе не принимали Костю, часто проявлял протестные реакции.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Костя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научился удерживать правила, перемещаясь по ковру, оставался включенным в процесс игры, стал доводить игру до конца.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Смог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участвовать в интеллектуальных играх, где нужно проявлять произвольность поведения.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8554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ильм139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304800"/>
            <a:ext cx="8382000" cy="6019800"/>
          </a:xfrm>
        </p:spPr>
      </p:pic>
    </p:spTree>
    <p:extLst>
      <p:ext uri="{BB962C8B-B14F-4D97-AF65-F5344CB8AC3E}">
        <p14:creationId xmlns:p14="http://schemas.microsoft.com/office/powerpoint/2010/main" val="125650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51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СПАСИБО </a:t>
            </a:r>
          </a:p>
          <a:p>
            <a:pPr algn="ctr">
              <a:buNone/>
            </a:pPr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ЗА ВНИМАНИЕ!</a:t>
            </a:r>
            <a:endParaRPr lang="ru-RU" sz="7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685800"/>
            <a:ext cx="8001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В МБДОУ №139 организованы группы для детей, имеющих нарушения опорно-двигательного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аппарата. В 2018-2019 учебном году в ДОУ были скомплектованы дети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с тяжелыми сочетанными патологиями, такими как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ДЦП, умственная отсталость, ТНР, ЗПР, генетические заболевания, отягощенные нарушением психофизического развития, РАС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75696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228600"/>
            <a:ext cx="84582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недостаточный личный опыт социальной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коммуникации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трудности в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овладении режимными моментами и навыками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самообслуживания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сложности в установлении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контактов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со взрослыми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и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сверстниками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во включении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в совместную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деятельность привели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к возникновению</a:t>
            </a:r>
          </a:p>
          <a:p>
            <a:pPr indent="361950" algn="ctr">
              <a:defRPr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тяжелой формы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адаптации </a:t>
            </a:r>
            <a:endParaRPr lang="ru-RU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361950" algn="ctr">
              <a:defRPr/>
            </a:pP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у детей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49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838200"/>
            <a:ext cx="8229600" cy="44958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000" dirty="0" smtClean="0"/>
              <a:t>  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Одна из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задач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психологического сопровождения </a:t>
            </a: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ru-RU" sz="4000" i="1" dirty="0" smtClean="0">
                <a:solidFill>
                  <a:schemeClr val="accent2">
                    <a:lumMod val="75000"/>
                  </a:schemeClr>
                </a:solidFill>
              </a:rPr>
              <a:t>поиск новых приемов и </a:t>
            </a:r>
            <a:r>
              <a:rPr lang="ru-RU" sz="4000" i="1" dirty="0">
                <a:solidFill>
                  <a:schemeClr val="accent2">
                    <a:lumMod val="75000"/>
                  </a:schemeClr>
                </a:solidFill>
              </a:rPr>
              <a:t>средств, позволяющих создать условия для облегчения процесса адаптации к условиям детского сада, безболезненного включения в детский коллектив. </a:t>
            </a:r>
            <a:endParaRPr lang="ru-RU" sz="4000" i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6858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Пробуя разные приемы на практике с такими детьми, мы заметили, что включенность в деятельность и длительность работоспособности на занятии становятся более продуктивными в положении </a:t>
            </a:r>
            <a:endParaRPr lang="ru-RU" sz="3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сидя и лежа на ковре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798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381000"/>
            <a:ext cx="8610600" cy="57451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Для решения данной задачи нами был разработан комплекс игр с правилами на текстильной основе.</a:t>
            </a:r>
          </a:p>
          <a:p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</a:rPr>
              <a:t>Шансовые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игры- «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</a:rPr>
              <a:t>бродилки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», где победа определяется случайным образом)</a:t>
            </a:r>
          </a:p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Интеллектуальные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игры на развитие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познавательных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процессов) 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3600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itchFamily="18" charset="0"/>
              </a:rPr>
              <a:t>Каждая игра имеет возможность трансформации с учетом темы недели или иных задач</a:t>
            </a:r>
          </a:p>
        </p:txBody>
      </p:sp>
    </p:spTree>
    <p:extLst>
      <p:ext uri="{BB962C8B-B14F-4D97-AF65-F5344CB8AC3E}">
        <p14:creationId xmlns:p14="http://schemas.microsoft.com/office/powerpoint/2010/main" val="3434226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647" y="7620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>Этапы обучения «шансовой игре»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3241" y="1143000"/>
            <a:ext cx="8404412" cy="4525963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</a:rPr>
              <a:t>Игра 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со взрослым (педагог-психолог индивидуально учит ребенка кидать кубик и отсчитывать клетки по количеству точек, «шагая» своей фигуркой).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Игра вдвоем со сверстником (педагог контролирует очередность ходов, вводится термин «по очереди»)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</a:rPr>
              <a:t>Усложнение 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правил (собираем «яблочки»),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Конец игры (учимся определять победителя «у кого больше яблочек»)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Ввод дополнительных правил («смайлик» - пропуск или добавление хода)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Включение в игру в подгруппе детей (3 и более детей с нормативным развитием)</a:t>
            </a:r>
          </a:p>
        </p:txBody>
      </p:sp>
    </p:spTree>
    <p:extLst>
      <p:ext uri="{BB962C8B-B14F-4D97-AF65-F5344CB8AC3E}">
        <p14:creationId xmlns:p14="http://schemas.microsoft.com/office/powerpoint/2010/main" val="3848496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152400"/>
            <a:ext cx="8763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Использование игр позволило: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организовать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игру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удобной для ребенка позе, без использования специальных средств);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создать ситуацию успеха для каждого ребенка с разными способностями;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включить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 малую подгруппу детей с разными интеллектуальными и физическими возможностями на равных;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сформировать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социальные навыки (соблюдение правил, очередности хода, умение принимать проигрыш);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тренировать эмоционально-волевую сферу (способность выражать свои эмоции в социально-приемлемой форме);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развивать познавательные психические процессы.</a:t>
            </a:r>
          </a:p>
        </p:txBody>
      </p:sp>
    </p:spTree>
    <p:extLst>
      <p:ext uri="{BB962C8B-B14F-4D97-AF65-F5344CB8AC3E}">
        <p14:creationId xmlns:p14="http://schemas.microsoft.com/office/powerpoint/2010/main" val="3151275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533400"/>
            <a:ext cx="8229600" cy="6172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4600" b="1" dirty="0">
                <a:solidFill>
                  <a:schemeClr val="accent2">
                    <a:lumMod val="75000"/>
                  </a:schemeClr>
                </a:solidFill>
              </a:rPr>
              <a:t>Саша (5 лет</a:t>
            </a:r>
            <a:r>
              <a:rPr lang="ru-RU" sz="4600" b="1" dirty="0" smtClean="0">
                <a:solidFill>
                  <a:schemeClr val="accent2">
                    <a:lumMod val="75000"/>
                  </a:schemeClr>
                </a:solidFill>
              </a:rPr>
              <a:t>) - </a:t>
            </a:r>
            <a:r>
              <a:rPr lang="ru-RU" sz="4600" dirty="0" err="1" smtClean="0">
                <a:solidFill>
                  <a:schemeClr val="accent2">
                    <a:lumMod val="75000"/>
                  </a:schemeClr>
                </a:solidFill>
              </a:rPr>
              <a:t>лепетная</a:t>
            </a:r>
            <a:r>
              <a:rPr lang="ru-RU" sz="4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600" dirty="0">
                <a:solidFill>
                  <a:schemeClr val="accent2">
                    <a:lumMod val="75000"/>
                  </a:schemeClr>
                </a:solidFill>
              </a:rPr>
              <a:t>речь, ДЦП, умственная отсталость. Мог заниматься с психологом только индивидуально, в группе в контакт с детьми не вступал. Проявлял капризы, протестные реакции на разные виды деятельности. Играя в простые игры («Яблочки»), Саша начал следить за правилами, жестами подсказывал другим детям очередность хода. Стал сам отсчитывать количество шагов (в пределах 3-х), выпавших на кубике. Стал охотно включаться в совместную игру со </a:t>
            </a:r>
            <a:r>
              <a:rPr lang="ru-RU" sz="4600" dirty="0" smtClean="0">
                <a:solidFill>
                  <a:schemeClr val="accent2">
                    <a:lumMod val="75000"/>
                  </a:schemeClr>
                </a:solidFill>
              </a:rPr>
              <a:t>сверстниками</a:t>
            </a:r>
            <a:endParaRPr lang="ru-RU" sz="46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720</Words>
  <Application>Microsoft Office PowerPoint</Application>
  <PresentationFormat>Экран (4:3)</PresentationFormat>
  <Paragraphs>39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Comic Sans MS</vt:lpstr>
      <vt:lpstr>Times New Roman</vt:lpstr>
      <vt:lpstr>Office Theme</vt:lpstr>
      <vt:lpstr>Использование игр с правилами на текстильной основе для профилактики дезадаптации к условиям детского сада детей  с тяжелыми патологиями  ОДА и ЦНС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обучения «шансовой игре»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КВЕСТ  как форма социализации детей с ОВЗ</dc:title>
  <cp:lastModifiedBy>Пользователь Windows</cp:lastModifiedBy>
  <cp:revision>107</cp:revision>
  <dcterms:modified xsi:type="dcterms:W3CDTF">2019-09-22T11:35:39Z</dcterms:modified>
</cp:coreProperties>
</file>