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1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1519749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37626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Работа группы «</a:t>
            </a:r>
            <a:r>
              <a:rPr lang="ru-RU" sz="3600" b="1" dirty="0" err="1" smtClean="0"/>
              <a:t>Дельфиненок</a:t>
            </a:r>
            <a:r>
              <a:rPr lang="ru-RU" sz="3600" b="1" dirty="0" smtClean="0"/>
              <a:t>»</a:t>
            </a:r>
            <a:br>
              <a:rPr lang="ru-RU" sz="3600" b="1" dirty="0" smtClean="0"/>
            </a:br>
            <a:r>
              <a:rPr lang="ru-RU" sz="3600" b="1" dirty="0" smtClean="0"/>
              <a:t>по приоритетным направлениям</a:t>
            </a:r>
            <a:br>
              <a:rPr lang="ru-RU" sz="3600" b="1" dirty="0" smtClean="0"/>
            </a:br>
            <a:r>
              <a:rPr lang="ru-RU" sz="3600" b="1" dirty="0" smtClean="0"/>
              <a:t>развития воспитанников</a:t>
            </a:r>
            <a:br>
              <a:rPr lang="ru-RU" sz="3600" b="1" dirty="0" smtClean="0"/>
            </a:br>
            <a:r>
              <a:rPr lang="ru-RU" sz="3600" b="1" dirty="0" smtClean="0"/>
              <a:t>на 2018-2019 год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92888" cy="271115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solidFill>
                  <a:schemeClr val="tx1"/>
                </a:solidFill>
              </a:rPr>
              <a:t>Подготовили воспитатели: Т.И.Юдина,</a:t>
            </a:r>
          </a:p>
          <a:p>
            <a:r>
              <a:rPr lang="ru-RU" sz="2400" smtClean="0">
                <a:solidFill>
                  <a:schemeClr val="tx1"/>
                </a:solidFill>
              </a:rPr>
              <a:t>                                                             Т.П.Протопопова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Развитие творческих способностей</a:t>
            </a:r>
            <a:endParaRPr lang="ru-RU" sz="3600" dirty="0"/>
          </a:p>
        </p:txBody>
      </p:sp>
      <p:pic>
        <p:nvPicPr>
          <p:cNvPr id="1027" name="Picture 3" descr="C:\Users\Татьяна\Desktop\IMG_19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355976" cy="2736304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IMG_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1052736"/>
            <a:ext cx="4608512" cy="2952328"/>
          </a:xfrm>
          <a:prstGeom prst="rect">
            <a:avLst/>
          </a:prstGeom>
          <a:noFill/>
        </p:spPr>
      </p:pic>
      <p:pic>
        <p:nvPicPr>
          <p:cNvPr id="1029" name="Picture 5" descr="C:\Users\Татьяна\Desktop\IMG_2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5039544" cy="2996952"/>
          </a:xfrm>
          <a:prstGeom prst="rect">
            <a:avLst/>
          </a:prstGeom>
          <a:noFill/>
        </p:spPr>
      </p:pic>
      <p:pic>
        <p:nvPicPr>
          <p:cNvPr id="1030" name="Picture 6" descr="C:\Users\Татьяна\Desktop\IMG_19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4067944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Социально-коммуникативное развитие</a:t>
            </a:r>
            <a:endParaRPr lang="ru-RU" sz="3600" dirty="0"/>
          </a:p>
        </p:txBody>
      </p:sp>
      <p:pic>
        <p:nvPicPr>
          <p:cNvPr id="2050" name="Picture 2" descr="C:\Users\Татьяна\Desktop\145___02\IMG_1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283968" cy="2304256"/>
          </a:xfrm>
          <a:prstGeom prst="rect">
            <a:avLst/>
          </a:prstGeom>
          <a:noFill/>
        </p:spPr>
      </p:pic>
      <p:pic>
        <p:nvPicPr>
          <p:cNvPr id="2051" name="Picture 3" descr="C:\Users\Татьяна\Desktop\IMG_1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4860032" cy="2448272"/>
          </a:xfrm>
          <a:prstGeom prst="rect">
            <a:avLst/>
          </a:prstGeom>
          <a:noFill/>
        </p:spPr>
      </p:pic>
      <p:pic>
        <p:nvPicPr>
          <p:cNvPr id="2052" name="Picture 4" descr="C:\Users\Татьяна\Desktop\IMG_1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139952" cy="3429000"/>
          </a:xfrm>
          <a:prstGeom prst="rect">
            <a:avLst/>
          </a:prstGeom>
          <a:noFill/>
        </p:spPr>
      </p:pic>
      <p:pic>
        <p:nvPicPr>
          <p:cNvPr id="2053" name="Picture 5" descr="C:\Users\Татьяна\Desktop\145___02\IMG_2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573016"/>
            <a:ext cx="5004048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Татьяна\Desktop\IMG_2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716313"/>
          </a:xfrm>
          <a:prstGeom prst="rect">
            <a:avLst/>
          </a:prstGeom>
          <a:noFill/>
        </p:spPr>
      </p:pic>
      <p:pic>
        <p:nvPicPr>
          <p:cNvPr id="3075" name="Picture 3" descr="C:\Users\Татьяна\Desktop\IMG_2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740696"/>
          </a:xfrm>
          <a:prstGeom prst="rect">
            <a:avLst/>
          </a:prstGeom>
          <a:noFill/>
        </p:spPr>
      </p:pic>
      <p:pic>
        <p:nvPicPr>
          <p:cNvPr id="8" name="Picture 5" descr="C:\Users\Татьяна\Desktop\IMG_2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4427984" cy="3068960"/>
          </a:xfrm>
          <a:prstGeom prst="rect">
            <a:avLst/>
          </a:prstGeom>
          <a:noFill/>
        </p:spPr>
      </p:pic>
      <p:pic>
        <p:nvPicPr>
          <p:cNvPr id="9" name="Picture 4" descr="C:\Users\Татьяна\Desktop\145___02\IMG_2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4716016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Татьяна\Desktop\145___02\IMG_1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3068960"/>
          </a:xfrm>
          <a:prstGeom prst="rect">
            <a:avLst/>
          </a:prstGeom>
          <a:noFill/>
        </p:spPr>
      </p:pic>
      <p:pic>
        <p:nvPicPr>
          <p:cNvPr id="7" name="Picture 4" descr="C:\Users\Татьяна\Desktop\146___03\IMG_2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3068960"/>
          </a:xfrm>
          <a:prstGeom prst="rect">
            <a:avLst/>
          </a:prstGeom>
          <a:noFill/>
        </p:spPr>
      </p:pic>
      <p:pic>
        <p:nvPicPr>
          <p:cNvPr id="4101" name="Picture 5" descr="C:\Users\Татьяна\Desktop\IMG_2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4572000" cy="3789040"/>
          </a:xfrm>
          <a:prstGeom prst="rect">
            <a:avLst/>
          </a:prstGeom>
          <a:noFill/>
        </p:spPr>
      </p:pic>
      <p:pic>
        <p:nvPicPr>
          <p:cNvPr id="4102" name="Picture 6" descr="C:\Users\Татьяна\Desktop\IMG-624b7c2311bc5211e589ea8ff54c944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68960"/>
            <a:ext cx="4572000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Здоровый образ жизни</a:t>
            </a:r>
            <a:endParaRPr lang="ru-RU" sz="3600" dirty="0"/>
          </a:p>
        </p:txBody>
      </p:sp>
      <p:pic>
        <p:nvPicPr>
          <p:cNvPr id="5122" name="Picture 2" descr="C:\Users\Татьяна\Desktop\IMG_19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4644008" cy="3068960"/>
          </a:xfrm>
          <a:prstGeom prst="rect">
            <a:avLst/>
          </a:prstGeom>
          <a:noFill/>
        </p:spPr>
      </p:pic>
      <p:pic>
        <p:nvPicPr>
          <p:cNvPr id="5123" name="Picture 3" descr="C:\Users\Татьяна\Desktop\IMG_1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644008" cy="2736304"/>
          </a:xfrm>
          <a:prstGeom prst="rect">
            <a:avLst/>
          </a:prstGeom>
          <a:noFill/>
        </p:spPr>
      </p:pic>
      <p:pic>
        <p:nvPicPr>
          <p:cNvPr id="5124" name="Picture 4" descr="C:\Users\Татьяна\Desktop\IMG_19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4"/>
            <a:ext cx="4499992" cy="2736304"/>
          </a:xfrm>
          <a:prstGeom prst="rect">
            <a:avLst/>
          </a:prstGeom>
          <a:noFill/>
        </p:spPr>
      </p:pic>
      <p:pic>
        <p:nvPicPr>
          <p:cNvPr id="5125" name="Picture 5" descr="C:\Users\Татьяна\Desktop\IMG_19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61048"/>
            <a:ext cx="4499992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F:\DCIM\144___01\IMG_1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3814339"/>
          </a:xfrm>
          <a:prstGeom prst="rect">
            <a:avLst/>
          </a:prstGeom>
          <a:noFill/>
        </p:spPr>
      </p:pic>
      <p:pic>
        <p:nvPicPr>
          <p:cNvPr id="4" name="Picture 6" descr="F:\DCIM\144___01\IMG_1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4139952" cy="3789040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IMG_19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861048"/>
            <a:ext cx="4211960" cy="2996952"/>
          </a:xfrm>
          <a:prstGeom prst="rect">
            <a:avLst/>
          </a:prstGeom>
          <a:noFill/>
        </p:spPr>
      </p:pic>
      <p:pic>
        <p:nvPicPr>
          <p:cNvPr id="3" name="Picture 2" descr="C:\Users\Татьяна\Desktop\от през\IMG_2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4932040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1519749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908720"/>
            <a:ext cx="6400800" cy="10081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Работа группы «Дельфиненок» по приоритетным направлениям развития воспитанников на 2018-2019 год</vt:lpstr>
      <vt:lpstr>Развитие творческих способностей</vt:lpstr>
      <vt:lpstr>Социально-коммуникативное развитие</vt:lpstr>
      <vt:lpstr>Слайд 4</vt:lpstr>
      <vt:lpstr>Слайд 5</vt:lpstr>
      <vt:lpstr>Здоровый образ жизни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группы «Дельфиненок» по приоритетным направлениям развития воспитанников на 2018-2019 год</dc:title>
  <dc:creator>Татьяна</dc:creator>
  <cp:lastModifiedBy>Татьяна</cp:lastModifiedBy>
  <cp:revision>12</cp:revision>
  <dcterms:created xsi:type="dcterms:W3CDTF">2019-05-14T14:20:28Z</dcterms:created>
  <dcterms:modified xsi:type="dcterms:W3CDTF">2019-05-15T02:11:38Z</dcterms:modified>
</cp:coreProperties>
</file>