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2" r:id="rId8"/>
    <p:sldId id="263" r:id="rId9"/>
    <p:sldId id="261" r:id="rId10"/>
    <p:sldId id="267" r:id="rId11"/>
    <p:sldId id="268" r:id="rId12"/>
    <p:sldId id="269" r:id="rId13"/>
    <p:sldId id="270" r:id="rId14"/>
    <p:sldId id="272" r:id="rId15"/>
    <p:sldId id="264" r:id="rId16"/>
    <p:sldId id="265" r:id="rId17"/>
    <p:sldId id="271" r:id="rId18"/>
    <p:sldId id="276" r:id="rId19"/>
    <p:sldId id="275" r:id="rId20"/>
    <p:sldId id="274" r:id="rId21"/>
    <p:sldId id="273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FE95-95A7-464A-8980-3D9D3203ABF6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5E59-45E1-4F66-A048-2B5C9CDBF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433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FE95-95A7-464A-8980-3D9D3203ABF6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5E59-45E1-4F66-A048-2B5C9CDBF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844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FE95-95A7-464A-8980-3D9D3203ABF6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5E59-45E1-4F66-A048-2B5C9CDBF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477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FE95-95A7-464A-8980-3D9D3203ABF6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5E59-45E1-4F66-A048-2B5C9CDBF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865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FE95-95A7-464A-8980-3D9D3203ABF6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5E59-45E1-4F66-A048-2B5C9CDBF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071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FE95-95A7-464A-8980-3D9D3203ABF6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5E59-45E1-4F66-A048-2B5C9CDBF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968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FE95-95A7-464A-8980-3D9D3203ABF6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5E59-45E1-4F66-A048-2B5C9CDBF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23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FE95-95A7-464A-8980-3D9D3203ABF6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5E59-45E1-4F66-A048-2B5C9CDBF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834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FE95-95A7-464A-8980-3D9D3203ABF6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5E59-45E1-4F66-A048-2B5C9CDBF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595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FE95-95A7-464A-8980-3D9D3203ABF6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5E59-45E1-4F66-A048-2B5C9CDBF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939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FE95-95A7-464A-8980-3D9D3203ABF6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A5E59-45E1-4F66-A048-2B5C9CDBF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543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1FE95-95A7-464A-8980-3D9D3203ABF6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A5E59-45E1-4F66-A048-2B5C9CDBF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37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ru/url?sa=t&amp;rct=j&amp;q=&amp;esrc=s&amp;source=web&amp;cd=1&amp;ved=2ahUKEwjM0Jemko3pAhUuxMQBHe6YC4AQFjAAegQIAxAB&amp;url=https://ru.wikipedia.org/wiki/%D0%9D%D0%B8%D0%BA%D1%82%D0%BE_%D0%BD%D0%B5_%D0%B7%D0%B0%D0%B1%D1%8B%D1%82,_%D0%BD%D0%B8%D1%87%D1%82%D0%BE_%D0%BD%D0%B5_%D0%B7%D0%B0%D0%B1%D1%8B%D1%82%D0%BE&amp;usg=AOvVaw19qTxgeKwpxe_EuV3spmjk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100392" cy="6336704"/>
          </a:xfrm>
          <a:prstGeom prst="rect">
            <a:avLst/>
          </a:prstGeom>
        </p:spPr>
      </p:pic>
      <p:pic>
        <p:nvPicPr>
          <p:cNvPr id="2" name="Den_Pobedy_-_bez_slov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04664" y="3068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5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912" y="199435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Перминов Роман </a:t>
            </a:r>
            <a:r>
              <a:rPr lang="ru-RU" dirty="0" smtClean="0"/>
              <a:t>Николаевич, </a:t>
            </a:r>
            <a:r>
              <a:rPr lang="ru-RU" dirty="0"/>
              <a:t>14 октября 1904 </a:t>
            </a:r>
            <a:r>
              <a:rPr lang="ru-RU" dirty="0" smtClean="0"/>
              <a:t>г.р. </a:t>
            </a:r>
            <a:r>
              <a:rPr lang="ru-RU" dirty="0"/>
              <a:t>Прапрадедушка </a:t>
            </a:r>
            <a:r>
              <a:rPr lang="ru-RU" dirty="0" smtClean="0"/>
              <a:t>Ксюши. </a:t>
            </a:r>
            <a:r>
              <a:rPr lang="ru-RU" dirty="0"/>
              <a:t>С 28 февраля 1940 года был командиром 2 батальона 166 стрелкового полка г. Сарапул. Звание - старший лейтенант. Пропал без вести летом 4 1го.  Из воспоминаний сослуживца : "Романа Николаевича я видел на опушке леса. Когда мы отступали,  он остался с горсткой бойцов. Он был ранен в ногу и волочил пулемет </a:t>
            </a:r>
            <a:r>
              <a:rPr lang="ru-RU" dirty="0" smtClean="0"/>
              <a:t>к большому поваленному </a:t>
            </a:r>
            <a:r>
              <a:rPr lang="ru-RU" dirty="0"/>
              <a:t>дереву."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73" y="476672"/>
            <a:ext cx="3508639" cy="388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22544" y="908720"/>
            <a:ext cx="1886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Русских Ксения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603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70105" y="804774"/>
            <a:ext cx="41044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Никонов Василий Яковлевич (</a:t>
            </a:r>
            <a:r>
              <a:rPr lang="ru-RU" dirty="0"/>
              <a:t>Прадедушка </a:t>
            </a:r>
            <a:r>
              <a:rPr lang="ru-RU" dirty="0" smtClean="0"/>
              <a:t>Алисы).</a:t>
            </a:r>
          </a:p>
          <a:p>
            <a:r>
              <a:rPr lang="ru-RU" dirty="0" smtClean="0"/>
              <a:t>С </a:t>
            </a:r>
            <a:r>
              <a:rPr lang="ru-RU" dirty="0"/>
              <a:t>1941 по 1945 гг. служил наводчиком в гаубичной артиллерии, дошел до Чехословакии. В апреле 1945 г. был переправлен в западную Украину, в разведку, для борьбы с </a:t>
            </a:r>
            <a:r>
              <a:rPr lang="ru-RU" dirty="0" err="1"/>
              <a:t>бандеровским</a:t>
            </a:r>
            <a:r>
              <a:rPr lang="ru-RU" dirty="0"/>
              <a:t> движением, где в 1947 г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получил контузию и был </a:t>
            </a:r>
            <a:r>
              <a:rPr lang="ru-RU" dirty="0" smtClean="0"/>
              <a:t>отправлен</a:t>
            </a:r>
            <a:endParaRPr lang="en-US" dirty="0" smtClean="0"/>
          </a:p>
          <a:p>
            <a:r>
              <a:rPr lang="ru-RU" dirty="0" smtClean="0"/>
              <a:t>домой</a:t>
            </a:r>
            <a:r>
              <a:rPr lang="ru-RU" dirty="0"/>
              <a:t>. </a:t>
            </a:r>
            <a:r>
              <a:rPr lang="ru-RU" dirty="0" smtClean="0"/>
              <a:t>Участвовал в </a:t>
            </a:r>
            <a:r>
              <a:rPr lang="ru-RU" dirty="0"/>
              <a:t>боях </a:t>
            </a:r>
            <a:r>
              <a:rPr lang="ru-RU" dirty="0" smtClean="0"/>
              <a:t>по</a:t>
            </a:r>
            <a:endParaRPr lang="en-US" dirty="0" smtClean="0"/>
          </a:p>
          <a:p>
            <a:r>
              <a:rPr lang="ru-RU" dirty="0" smtClean="0"/>
              <a:t>освобождению </a:t>
            </a:r>
            <a:r>
              <a:rPr lang="ru-RU" dirty="0"/>
              <a:t>Сталинграда и </a:t>
            </a:r>
            <a:r>
              <a:rPr lang="ru-RU" dirty="0" smtClean="0"/>
              <a:t>на</a:t>
            </a:r>
            <a:endParaRPr lang="en-US" dirty="0" smtClean="0"/>
          </a:p>
          <a:p>
            <a:r>
              <a:rPr lang="ru-RU" dirty="0" smtClean="0"/>
              <a:t>Курской </a:t>
            </a:r>
            <a:r>
              <a:rPr lang="ru-RU" dirty="0"/>
              <a:t>дуге. Награждён </a:t>
            </a:r>
            <a:r>
              <a:rPr lang="ru-RU" dirty="0" smtClean="0"/>
              <a:t>Орденом</a:t>
            </a:r>
            <a:endParaRPr lang="en-US" dirty="0" smtClean="0"/>
          </a:p>
          <a:p>
            <a:r>
              <a:rPr lang="ru-RU" dirty="0" smtClean="0"/>
              <a:t>Красного </a:t>
            </a:r>
            <a:r>
              <a:rPr lang="ru-RU" dirty="0"/>
              <a:t>Знамени, Красной </a:t>
            </a:r>
            <a:r>
              <a:rPr lang="ru-RU" dirty="0" smtClean="0"/>
              <a:t>Звезды,</a:t>
            </a:r>
            <a:endParaRPr lang="en-US" dirty="0" smtClean="0"/>
          </a:p>
          <a:p>
            <a:r>
              <a:rPr lang="ru-RU" dirty="0" smtClean="0"/>
              <a:t>Герой </a:t>
            </a:r>
            <a:r>
              <a:rPr lang="ru-RU" dirty="0"/>
              <a:t>Советского Союза, медалями </a:t>
            </a:r>
            <a:endParaRPr lang="en-US" dirty="0" smtClean="0"/>
          </a:p>
          <a:p>
            <a:r>
              <a:rPr lang="ru-RU" dirty="0"/>
              <a:t>"</a:t>
            </a:r>
            <a:r>
              <a:rPr lang="ru-RU" dirty="0" smtClean="0"/>
              <a:t>За </a:t>
            </a:r>
            <a:r>
              <a:rPr lang="ru-RU" dirty="0"/>
              <a:t>Отвагу", "За Боевые </a:t>
            </a:r>
            <a:r>
              <a:rPr lang="ru-RU" dirty="0" smtClean="0"/>
              <a:t>заслуги“</a:t>
            </a:r>
            <a:endParaRPr lang="en-US" dirty="0" smtClean="0"/>
          </a:p>
          <a:p>
            <a:r>
              <a:rPr lang="ru-RU" dirty="0" smtClean="0"/>
              <a:t>и </a:t>
            </a:r>
            <a:r>
              <a:rPr lang="ru-RU" dirty="0"/>
              <a:t>другими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3137177" cy="4437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0072" y="404664"/>
            <a:ext cx="2004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Никонова Алиса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400502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Прабабушка Вера Александровна Яковлева совсем юной девушкой копала окопы под Москвой</a:t>
            </a:r>
            <a:r>
              <a:rPr lang="ru-RU" dirty="0" smtClean="0"/>
              <a:t>, а </a:t>
            </a:r>
            <a:r>
              <a:rPr lang="ru-RU" dirty="0"/>
              <a:t>также помогала валить лес, даже в трескучий мороз. Затем, когда начали бомбить военный завод в Сталинграде, участвовала в его эвакуации (по реке в Чебоксары сплавляли завод по частям, затем на тачках его свозили в одно место </a:t>
            </a:r>
            <a:r>
              <a:rPr lang="ru-RU" dirty="0" smtClean="0"/>
              <a:t>и</a:t>
            </a:r>
            <a:r>
              <a:rPr lang="en-US" dirty="0" smtClean="0"/>
              <a:t> </a:t>
            </a:r>
            <a:r>
              <a:rPr lang="ru-RU" dirty="0" smtClean="0"/>
              <a:t>«собирали»). </a:t>
            </a:r>
            <a:r>
              <a:rPr lang="ru-RU" dirty="0"/>
              <a:t>Также с 1943 по 1946 год Вера Александровна жила и работала на текстильной фабрике в Орехово-Зуево. Там она ткала материал для палаток, делала заготовки для кирзовых сапог и кроила шинели. После войны вышла замуж и родила восемь детей!! Все они были у неё на 80м юбилее! </a:t>
            </a:r>
            <a:r>
              <a:rPr lang="ru-RU" dirty="0" smtClean="0"/>
              <a:t> До </a:t>
            </a:r>
            <a:r>
              <a:rPr lang="ru-RU" dirty="0"/>
              <a:t>своего 81го года она не дожила всего лишь  месяц...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8" y="1268760"/>
            <a:ext cx="2949792" cy="39330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8710" y="564649"/>
            <a:ext cx="1953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Комлев Даниил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2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98325" y="1124744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Прадедушка Алексей Яковлевич Яковлев  был повозочным 6-ой отдельной </a:t>
            </a:r>
            <a:r>
              <a:rPr lang="ru-RU" dirty="0" smtClean="0"/>
              <a:t>конно-санитарной </a:t>
            </a:r>
            <a:r>
              <a:rPr lang="ru-RU" dirty="0"/>
              <a:t>роты. В его обязанности входило, помимо перевозки раненых, ухаживание за лошадьми и местом их содержания. Участвовал также в перевозке </a:t>
            </a:r>
            <a:r>
              <a:rPr lang="ru-RU" dirty="0" smtClean="0"/>
              <a:t>множества </a:t>
            </a:r>
            <a:r>
              <a:rPr lang="ru-RU" dirty="0"/>
              <a:t>госпиталей на новые места. В 1942м году был тяжело ранен и контужен. Награжден орденом Красной Звезды. После войны вместе с женой Верой поселился в Красноярском крае, стал первым мастером на селе - изготавливал из прутьев черемухи сани, телеги, красивую мебель и сельхозинвентарь.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5" y="332656"/>
            <a:ext cx="3851920" cy="23063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3" y="2780928"/>
            <a:ext cx="3085512" cy="231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04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18580" y="1556792"/>
            <a:ext cx="3347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Прадедушка Макара Фролова Пушкин Алексей Сергеевич.  Заместитель командира 2го стрелкового батальона. Был призван на </a:t>
            </a:r>
            <a:r>
              <a:rPr lang="ru-RU" dirty="0" smtClean="0"/>
              <a:t>фрон</a:t>
            </a:r>
            <a:r>
              <a:rPr lang="ru-RU" dirty="0"/>
              <a:t>т</a:t>
            </a:r>
            <a:r>
              <a:rPr lang="ru-RU" dirty="0" smtClean="0"/>
              <a:t> </a:t>
            </a:r>
            <a:r>
              <a:rPr lang="ru-RU" dirty="0"/>
              <a:t>в июле 1941, прошёл всю войну. Вернулся с фронта в августе 1945. Награждён орденом "Красной звезды" в 1943году, и медалью "За победу над Германией в Великой Отечественной войне 1941-1945гг."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02" y="332656"/>
            <a:ext cx="3168352" cy="496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46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7944" y="28529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Мой дядя </a:t>
            </a:r>
            <a:r>
              <a:rPr lang="ru-RU" dirty="0" err="1"/>
              <a:t>Викулин</a:t>
            </a:r>
            <a:r>
              <a:rPr lang="ru-RU" dirty="0"/>
              <a:t> Петр </a:t>
            </a:r>
            <a:r>
              <a:rPr lang="ru-RU" dirty="0" err="1"/>
              <a:t>Поликарпович</a:t>
            </a:r>
            <a:r>
              <a:rPr lang="ru-RU" dirty="0" smtClean="0"/>
              <a:t>. 1921г.р. </a:t>
            </a:r>
            <a:r>
              <a:rPr lang="ru-RU" dirty="0"/>
              <a:t>Механик водитель танка Т- 34, третьего танкового </a:t>
            </a:r>
            <a:r>
              <a:rPr lang="ru-RU" dirty="0" smtClean="0"/>
              <a:t>батальона,178</a:t>
            </a:r>
          </a:p>
          <a:p>
            <a:r>
              <a:rPr lang="ru-RU" dirty="0" smtClean="0"/>
              <a:t>танковой  </a:t>
            </a:r>
            <a:r>
              <a:rPr lang="ru-RU" dirty="0"/>
              <a:t>бригады  награжден орденом </a:t>
            </a:r>
            <a:endParaRPr lang="ru-RU" dirty="0" smtClean="0"/>
          </a:p>
          <a:p>
            <a:r>
              <a:rPr lang="ru-RU" dirty="0" smtClean="0"/>
              <a:t>« </a:t>
            </a:r>
            <a:r>
              <a:rPr lang="ru-RU" dirty="0"/>
              <a:t>Красная звезда» погиб в сентябре 1944г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62" y="533402"/>
            <a:ext cx="3489852" cy="4653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4128" y="908720"/>
            <a:ext cx="13703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Суровцева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Людмила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Ивановна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5031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165259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Мой </a:t>
            </a:r>
            <a:r>
              <a:rPr lang="ru-RU" smtClean="0"/>
              <a:t>дед, </a:t>
            </a:r>
            <a:r>
              <a:rPr lang="ru-RU" dirty="0"/>
              <a:t>Щелкунов </a:t>
            </a:r>
            <a:r>
              <a:rPr lang="ru-RU"/>
              <a:t>Николай </a:t>
            </a:r>
            <a:r>
              <a:rPr lang="ru-RU" smtClean="0"/>
              <a:t>Иванович,</a:t>
            </a:r>
            <a:endParaRPr lang="ru-RU" dirty="0" smtClean="0"/>
          </a:p>
          <a:p>
            <a:r>
              <a:rPr lang="ru-RU" dirty="0" smtClean="0"/>
              <a:t>был </a:t>
            </a:r>
            <a:r>
              <a:rPr lang="ru-RU" dirty="0"/>
              <a:t>призван на службу в армию в </a:t>
            </a:r>
            <a:endParaRPr lang="ru-RU" dirty="0" smtClean="0"/>
          </a:p>
          <a:p>
            <a:r>
              <a:rPr lang="ru-RU" dirty="0" smtClean="0"/>
              <a:t>г. Борзя </a:t>
            </a:r>
            <a:r>
              <a:rPr lang="ru-RU" dirty="0"/>
              <a:t>в 1939г. В </a:t>
            </a:r>
            <a:r>
              <a:rPr lang="ru-RU" dirty="0" smtClean="0"/>
              <a:t>1940г. </a:t>
            </a:r>
            <a:r>
              <a:rPr lang="ru-RU" dirty="0"/>
              <a:t>был переведён </a:t>
            </a:r>
            <a:endParaRPr lang="ru-RU" dirty="0" smtClean="0"/>
          </a:p>
          <a:p>
            <a:r>
              <a:rPr lang="ru-RU" dirty="0" smtClean="0"/>
              <a:t>в г. </a:t>
            </a:r>
            <a:r>
              <a:rPr lang="ru-RU" dirty="0"/>
              <a:t>Читу, где закончил школу связистов и ему было присвоено звание сержанта. </a:t>
            </a:r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/>
              <a:t>фронте был командиром отделения связистов. Принимал участие в освобождении г. Одессы. Был ранен, контужен, после чего переведён в нестроевые части! После демобилизации вернулся в своё село. Ушёл из жизни в 1996 году!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9" y="764704"/>
            <a:ext cx="3306571" cy="430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2080" y="620688"/>
            <a:ext cx="18758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Гриценко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Елена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Владимировна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384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73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22"/>
            <a:ext cx="9144000" cy="683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20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92696"/>
            <a:ext cx="3227060" cy="43027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3435846" cy="4581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7342" y="864916"/>
            <a:ext cx="2481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Меновщикова</a:t>
            </a:r>
            <a:r>
              <a:rPr lang="ru-RU" sz="2000" b="1" dirty="0" smtClean="0">
                <a:solidFill>
                  <a:srgbClr val="0070C0"/>
                </a:solidFill>
              </a:rPr>
              <a:t> Настя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20581" y="5363924"/>
            <a:ext cx="1953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Комлев Даниил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9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0647" y="1268760"/>
            <a:ext cx="49218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</a:rPr>
              <a:t>ГРУППА</a:t>
            </a:r>
          </a:p>
          <a:p>
            <a:pPr algn="ctr"/>
            <a:r>
              <a:rPr lang="ru-RU" sz="4800" b="1" dirty="0" smtClean="0">
                <a:solidFill>
                  <a:srgbClr val="0070C0"/>
                </a:solidFill>
              </a:rPr>
              <a:t>«Морской котик»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4088" y="3645024"/>
            <a:ext cx="1718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Воспитатели: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Суровцева Л.И.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Гриценко Е.В.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717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656"/>
            <a:ext cx="3445927" cy="45945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3561860" cy="47491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6098" y="725397"/>
            <a:ext cx="1987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Полякова Маша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06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11178"/>
            <a:ext cx="4644008" cy="34830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38" y="3121919"/>
            <a:ext cx="4405377" cy="33040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0847" y="1654578"/>
            <a:ext cx="1149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</a:rPr>
              <a:t>Зюряева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Полина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1473" y="4365104"/>
            <a:ext cx="1202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Ткаченко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Богдан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09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3165816" cy="42210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404664"/>
            <a:ext cx="3103481" cy="4137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6822" y="620688"/>
            <a:ext cx="1987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Полякова Маша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87344" y="4725144"/>
            <a:ext cx="173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Салют Победы!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069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50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556792"/>
            <a:ext cx="8229600" cy="2232248"/>
          </a:xfrm>
        </p:spPr>
        <p:txBody>
          <a:bodyPr>
            <a:noAutofit/>
          </a:bodyPr>
          <a:lstStyle/>
          <a:p>
            <a:r>
              <a:rPr lang="ru-RU" sz="6600" b="1" u="sng" dirty="0">
                <a:solidFill>
                  <a:srgbClr val="FF0000"/>
                </a:solidFill>
                <a:hlinkClick r:id="rId2"/>
              </a:rPr>
              <a:t>Никто не </a:t>
            </a:r>
            <a:r>
              <a:rPr lang="ru-RU" sz="6600" b="1" u="sng" dirty="0" smtClean="0">
                <a:solidFill>
                  <a:srgbClr val="FF0000"/>
                </a:solidFill>
                <a:hlinkClick r:id="rId2"/>
              </a:rPr>
              <a:t>забыт,</a:t>
            </a:r>
            <a:br>
              <a:rPr lang="ru-RU" sz="6600" b="1" u="sng" dirty="0" smtClean="0">
                <a:solidFill>
                  <a:srgbClr val="FF0000"/>
                </a:solidFill>
                <a:hlinkClick r:id="rId2"/>
              </a:rPr>
            </a:br>
            <a:r>
              <a:rPr lang="ru-RU" sz="6600" b="1" u="sng" dirty="0" smtClean="0">
                <a:solidFill>
                  <a:srgbClr val="FF0000"/>
                </a:solidFill>
                <a:hlinkClick r:id="rId2"/>
              </a:rPr>
              <a:t>ничто </a:t>
            </a:r>
            <a:r>
              <a:rPr lang="ru-RU" sz="6600" b="1" u="sng" dirty="0">
                <a:solidFill>
                  <a:srgbClr val="FF0000"/>
                </a:solidFill>
                <a:hlinkClick r:id="rId2"/>
              </a:rPr>
              <a:t>не забыто</a:t>
            </a:r>
          </a:p>
        </p:txBody>
      </p:sp>
    </p:spTree>
    <p:extLst>
      <p:ext uri="{BB962C8B-B14F-4D97-AF65-F5344CB8AC3E}">
        <p14:creationId xmlns:p14="http://schemas.microsoft.com/office/powerpoint/2010/main" val="38419695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99792" y="8367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38162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25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95936" y="220486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Машин </a:t>
            </a:r>
            <a:r>
              <a:rPr lang="ru-RU" dirty="0" smtClean="0"/>
              <a:t>прадедушка: </a:t>
            </a:r>
            <a:r>
              <a:rPr lang="ru-RU" dirty="0"/>
              <a:t>Волошин Константин Николаевич. Прошел всю войну на бронепоезде. Был много раз тяжело ранен: перебиты руки и ноги, осколки в левом легком, рядом с сердцем, чудом остался жив. Награжден орденом Красной Звезды, орденом Ленина и другими наградами.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6" y="692696"/>
            <a:ext cx="3005244" cy="4176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0072" y="986671"/>
            <a:ext cx="1987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Полякова Маша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20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09628" y="205135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Машина </a:t>
            </a:r>
            <a:r>
              <a:rPr lang="ru-RU" dirty="0" smtClean="0"/>
              <a:t>прабабушка: </a:t>
            </a:r>
            <a:r>
              <a:rPr lang="ru-RU" dirty="0"/>
              <a:t>Анна Волошина, сестра прадедушки. Она вышла </a:t>
            </a:r>
            <a:r>
              <a:rPr lang="ru-RU" dirty="0" smtClean="0"/>
              <a:t>замуж</a:t>
            </a:r>
          </a:p>
          <a:p>
            <a:r>
              <a:rPr lang="ru-RU" dirty="0" smtClean="0"/>
              <a:t>за </a:t>
            </a:r>
            <a:r>
              <a:rPr lang="ru-RU" dirty="0"/>
              <a:t>маршала Конева, это его первая жена. Она выхаживала его после тифа </a:t>
            </a:r>
            <a:r>
              <a:rPr lang="ru-RU" dirty="0" smtClean="0"/>
              <a:t>на</a:t>
            </a:r>
          </a:p>
          <a:p>
            <a:r>
              <a:rPr lang="ru-RU" dirty="0" smtClean="0"/>
              <a:t>Дальнем </a:t>
            </a:r>
            <a:r>
              <a:rPr lang="ru-RU" dirty="0"/>
              <a:t>Востоке, когда он командовал бронепоездом и потом они поженились, хотя прабабушка была замужем, </a:t>
            </a:r>
            <a:r>
              <a:rPr lang="ru-RU" dirty="0" smtClean="0"/>
              <a:t>Конев</a:t>
            </a:r>
          </a:p>
          <a:p>
            <a:r>
              <a:rPr lang="ru-RU" dirty="0" smtClean="0"/>
              <a:t>ее </a:t>
            </a:r>
            <a:r>
              <a:rPr lang="ru-RU" dirty="0"/>
              <a:t>отбил и женился. У них родились двое детей.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30" y="548680"/>
            <a:ext cx="3229219" cy="466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7654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1965" y="335699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Мой прадед, и </a:t>
            </a:r>
            <a:r>
              <a:rPr lang="ru-RU" dirty="0" smtClean="0"/>
              <a:t>прапрадед </a:t>
            </a:r>
            <a:r>
              <a:rPr lang="ru-RU" dirty="0"/>
              <a:t>Егора </a:t>
            </a:r>
            <a:r>
              <a:rPr lang="ru-RU" dirty="0" smtClean="0"/>
              <a:t>– </a:t>
            </a:r>
          </a:p>
          <a:p>
            <a:r>
              <a:rPr lang="ru-RU" dirty="0" err="1" smtClean="0"/>
              <a:t>Агейчиков</a:t>
            </a:r>
            <a:r>
              <a:rPr lang="ru-RU" dirty="0" smtClean="0"/>
              <a:t> </a:t>
            </a:r>
            <a:r>
              <a:rPr lang="ru-RU" dirty="0"/>
              <a:t>Савелий Фёдорович. На сайте подвиг народа есть информация о награждении его 5 орденами, с описанием подвигов.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5018539" cy="28346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852936"/>
            <a:ext cx="3924130" cy="2616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8543" y="1196752"/>
            <a:ext cx="1768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Алексеев Егор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5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824045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err="1"/>
              <a:t>Зюряев</a:t>
            </a:r>
            <a:r>
              <a:rPr lang="ru-RU" sz="1600" dirty="0"/>
              <a:t> Борис Иванович 1924 года рождения. (Полинин прадедушка)</a:t>
            </a:r>
          </a:p>
          <a:p>
            <a:r>
              <a:rPr lang="ru-RU" sz="1600" dirty="0" smtClean="0"/>
              <a:t>Был </a:t>
            </a:r>
            <a:r>
              <a:rPr lang="ru-RU" sz="1600" dirty="0"/>
              <a:t>призван 15 августа 1942 года Ленинско-Кузнецким ГВК в 22 отделение учебный авто полк. В декабре 1942 года переведен в 19 учебный танковый полк. После окончания в звание сержанта Радист пулеметчик переведен 1943 году в 310 Танковый Батальон 109 </a:t>
            </a:r>
            <a:r>
              <a:rPr lang="ru-RU" sz="1600" dirty="0" err="1"/>
              <a:t>Танковй</a:t>
            </a:r>
            <a:r>
              <a:rPr lang="ru-RU" sz="1600" dirty="0"/>
              <a:t>  Бригады. Участвовал в Курской битве. 22.07 1943 г. был ранен, прошел лечение в эвакуационном госпитале №3086. Награжден медалью « За Отвагу». Проходил службу Центральный фронт 07.05.43г. по 22.07.43г. ; 1й Белорусский фронт с 27.03.44г.  по 10.06.44г. Присвоено звание Старший сержант  ;2й Белорусский фронт с 01.10.44г по11.04.45г. ,  В октябре 1946 году награжден медалью «за боевые заслуги». Демобилизован  04.02.47 </a:t>
            </a:r>
            <a:r>
              <a:rPr lang="ru-RU" sz="1600" dirty="0" smtClean="0"/>
              <a:t>года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00236" y="438241"/>
            <a:ext cx="2046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Зюряева</a:t>
            </a:r>
            <a:r>
              <a:rPr lang="ru-RU" sz="2000" b="1" dirty="0" smtClean="0">
                <a:solidFill>
                  <a:srgbClr val="0070C0"/>
                </a:solidFill>
              </a:rPr>
              <a:t> Полина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6" y="404664"/>
            <a:ext cx="3380794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503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38" y="404664"/>
            <a:ext cx="4392488" cy="280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586" y="946529"/>
            <a:ext cx="4237433" cy="291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861048"/>
            <a:ext cx="33528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78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844</Words>
  <Application>Microsoft Office PowerPoint</Application>
  <PresentationFormat>Экран (4:3)</PresentationFormat>
  <Paragraphs>58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Никто не забыт, ничто не забыто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AIST</dc:creator>
  <cp:lastModifiedBy>AIST</cp:lastModifiedBy>
  <cp:revision>30</cp:revision>
  <dcterms:created xsi:type="dcterms:W3CDTF">2020-04-28T05:58:07Z</dcterms:created>
  <dcterms:modified xsi:type="dcterms:W3CDTF">2020-05-04T02:27:16Z</dcterms:modified>
</cp:coreProperties>
</file>