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323" r:id="rId2"/>
    <p:sldId id="25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13" r:id="rId26"/>
    <p:sldId id="318" r:id="rId2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106" d="100"/>
          <a:sy n="106" d="100"/>
        </p:scale>
        <p:origin x="-90" y="-5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83185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83185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83185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83185">
              <a:lnSpc>
                <a:spcPct val="100000"/>
              </a:lnSpc>
            </a:pPr>
            <a:fld id="{81D60167-4931-47E6-BA6A-407CBD079E47}" type="slidenum">
              <a:rPr lang="ru-RU" sz="900" spc="-5" smtClean="0">
                <a:solidFill>
                  <a:srgbClr val="888888"/>
                </a:solidFill>
                <a:latin typeface="Calibri"/>
                <a:cs typeface="Calibri"/>
              </a:rPr>
              <a:pPr marL="83185">
                <a:lnSpc>
                  <a:spcPct val="100000"/>
                </a:lnSpc>
              </a:pPr>
              <a:t>‹#›</a:t>
            </a:fld>
            <a:endParaRPr lang="ru-RU" sz="9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91440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88847" y="209550"/>
            <a:ext cx="696630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400" spc="-60" dirty="0" smtClean="0">
                <a:solidFill>
                  <a:srgbClr val="FFFFFF"/>
                </a:solidFill>
              </a:rPr>
              <a:t>Семинар</a:t>
            </a:r>
            <a:endParaRPr sz="24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088847" y="1047750"/>
            <a:ext cx="6966305" cy="3668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326390" indent="-2540" algn="ctr">
              <a:lnSpc>
                <a:spcPct val="100000"/>
              </a:lnSpc>
            </a:pP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П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име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</a:t>
            </a:r>
            <a:r>
              <a:rPr lang="ru-RU" sz="3200" spc="-1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и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</a:t>
            </a:r>
            <a:r>
              <a:rPr lang="ru-RU" sz="3200" spc="-4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Ин</a:t>
            </a:r>
            <a:r>
              <a:rPr lang="ru-RU" sz="3200" spc="3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с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т</a:t>
            </a:r>
            <a:r>
              <a:rPr lang="ru-RU" sz="3200" spc="-3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умен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та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spc="-1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и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я</a:t>
            </a:r>
            <a:r>
              <a:rPr lang="ru-RU" sz="3200" spc="-2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М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К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ДО</a:t>
            </a:r>
            <a:r>
              <a:rPr lang="ru-RU" sz="3200" spc="-3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пр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и</a:t>
            </a:r>
            <a:r>
              <a:rPr lang="ru-RU" sz="3200" spc="-4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оц</a:t>
            </a:r>
            <a:r>
              <a:rPr lang="ru-RU" sz="3200" spc="1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ни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в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ании</a:t>
            </a:r>
            <a:r>
              <a:rPr lang="ru-RU" sz="3200" spc="-4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к</a:t>
            </a:r>
            <a:r>
              <a:rPr lang="ru-RU" sz="3200" spc="-4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а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ч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</a:t>
            </a:r>
            <a:r>
              <a:rPr lang="ru-RU" sz="3200" spc="4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с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тва</a:t>
            </a:r>
            <a:r>
              <a:rPr lang="ru-RU" sz="3200" spc="-2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</a:t>
            </a:r>
            <a:r>
              <a:rPr lang="ru-RU" sz="3200" spc="1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б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а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зовате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л</a:t>
            </a:r>
            <a:r>
              <a:rPr lang="ru-RU" sz="3200" spc="-2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ь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ных</a:t>
            </a:r>
            <a:r>
              <a:rPr lang="ru-RU" sz="3200" spc="-3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ри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енти</a:t>
            </a:r>
            <a:r>
              <a:rPr lang="ru-RU" sz="3200" spc="-1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ов,</a:t>
            </a:r>
          </a:p>
          <a:p>
            <a:pPr algn="ctr">
              <a:lnSpc>
                <a:spcPct val="100000"/>
              </a:lnSpc>
            </a:pP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пр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огр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а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ммы</a:t>
            </a:r>
            <a:r>
              <a:rPr lang="ru-RU" sz="3200" spc="-4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и</a:t>
            </a:r>
            <a:r>
              <a:rPr lang="ru-RU" sz="3200" spc="-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2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с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оде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ж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а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ния</a:t>
            </a:r>
            <a:r>
              <a:rPr lang="ru-RU" sz="3200" spc="-3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б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р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а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з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овате</a:t>
            </a:r>
            <a:r>
              <a:rPr lang="ru-RU" sz="3200" spc="-2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л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ь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ой</a:t>
            </a:r>
            <a:r>
              <a:rPr lang="ru-RU" sz="3200" spc="-4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д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</a:t>
            </a:r>
            <a:r>
              <a:rPr lang="ru-RU" sz="3200" spc="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ят</a:t>
            </a:r>
            <a:r>
              <a:rPr lang="ru-RU" sz="3200" spc="-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е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л</a:t>
            </a:r>
            <a:r>
              <a:rPr lang="ru-RU" sz="3200" spc="-15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ь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но</a:t>
            </a:r>
            <a:r>
              <a:rPr lang="ru-RU" sz="3200" spc="3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с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ти</a:t>
            </a:r>
            <a:r>
              <a:rPr lang="ru-RU" sz="3200" spc="-4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  <a:r>
              <a:rPr lang="ru-RU" sz="3200" spc="1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Д</a:t>
            </a:r>
            <a:r>
              <a:rPr lang="ru-RU" sz="3200" dirty="0" smtClean="0">
                <a:solidFill>
                  <a:schemeClr val="bg1"/>
                </a:solidFill>
                <a:latin typeface="Franklin Gothic Medium"/>
                <a:cs typeface="Franklin Gothic Medium"/>
              </a:rPr>
              <a:t>ОО</a:t>
            </a:r>
          </a:p>
          <a:p>
            <a:pPr marL="12700" marR="6350" algn="ctr">
              <a:lnSpc>
                <a:spcPct val="100000"/>
              </a:lnSpc>
            </a:pPr>
            <a:endParaRPr lang="ru-RU" sz="2000" dirty="0" smtClean="0">
              <a:solidFill>
                <a:srgbClr val="FFFFFF"/>
              </a:solidFill>
            </a:endParaRPr>
          </a:p>
          <a:p>
            <a:pPr marL="12700" marR="6350" algn="ctr">
              <a:lnSpc>
                <a:spcPct val="100000"/>
              </a:lnSpc>
              <a:buNone/>
            </a:pPr>
            <a:r>
              <a:rPr lang="ru-RU" sz="2000" smtClean="0">
                <a:solidFill>
                  <a:srgbClr val="FFFFFF"/>
                </a:solidFill>
              </a:rPr>
              <a:t>                                                                                                    29.03.2022</a:t>
            </a:r>
            <a:endParaRPr lang="ru-RU" sz="2000" dirty="0" smtClean="0">
              <a:solidFill>
                <a:srgbClr val="FFFFFF"/>
              </a:solidFill>
            </a:endParaRPr>
          </a:p>
          <a:p>
            <a:pPr marL="12700" marR="6350" algn="r">
              <a:lnSpc>
                <a:spcPct val="100000"/>
              </a:lnSpc>
            </a:pPr>
            <a:endParaRPr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406" y="281686"/>
            <a:ext cx="6633209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939"/>
              </a:lnSpc>
            </a:pPr>
            <a:r>
              <a:rPr sz="1800" b="1" spc="-335" dirty="0">
                <a:solidFill>
                  <a:srgbClr val="585858"/>
                </a:solidFill>
                <a:latin typeface="Tahoma"/>
                <a:cs typeface="Tahoma"/>
              </a:rPr>
              <a:t>Фор</a:t>
            </a:r>
            <a:r>
              <a:rPr sz="1800" b="1" spc="-365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ц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енивания</a:t>
            </a:r>
            <a:r>
              <a:rPr sz="18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по</a:t>
            </a:r>
            <a:r>
              <a:rPr sz="18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линиям</a:t>
            </a:r>
            <a:r>
              <a:rPr sz="1800" b="1" spc="-114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азат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300" dirty="0">
                <a:solidFill>
                  <a:srgbClr val="585858"/>
                </a:solidFill>
                <a:latin typeface="Tahoma"/>
                <a:cs typeface="Tahoma"/>
              </a:rPr>
              <a:t>ля</a:t>
            </a:r>
            <a:r>
              <a:rPr sz="18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«4.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800" b="1" spc="-16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17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Прое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тн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5" dirty="0">
                <a:solidFill>
                  <a:srgbClr val="585858"/>
                </a:solidFill>
                <a:latin typeface="Tahoma"/>
                <a:cs typeface="Tahoma"/>
              </a:rPr>
              <a:t>-</a:t>
            </a:r>
            <a:r>
              <a:rPr sz="1800" b="1" spc="-21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420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атиче</a:t>
            </a:r>
            <a:r>
              <a:rPr sz="1800" b="1" spc="-204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800" b="1" spc="-13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дея</a:t>
            </a:r>
            <a:r>
              <a:rPr sz="1800" b="1" spc="-19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29" dirty="0">
                <a:solidFill>
                  <a:srgbClr val="585858"/>
                </a:solidFill>
                <a:latin typeface="Tahoma"/>
                <a:cs typeface="Tahoma"/>
              </a:rPr>
              <a:t>ьност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».</a:t>
            </a:r>
            <a:r>
              <a:rPr sz="1800" b="1" spc="-13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50" dirty="0">
                <a:solidFill>
                  <a:srgbClr val="585858"/>
                </a:solidFill>
                <a:latin typeface="Tahoma"/>
                <a:cs typeface="Tahoma"/>
              </a:rPr>
              <a:t>ПОЗИЦИЯ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ЭК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СПЕРТА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8741" y="898969"/>
            <a:ext cx="2042160" cy="760730"/>
          </a:xfrm>
          <a:custGeom>
            <a:avLst/>
            <a:gdLst/>
            <a:ahLst/>
            <a:cxnLst/>
            <a:rect l="l" t="t" r="r" b="b"/>
            <a:pathLst>
              <a:path w="2042160" h="760730">
                <a:moveTo>
                  <a:pt x="0" y="760285"/>
                </a:moveTo>
                <a:lnTo>
                  <a:pt x="2041905" y="760285"/>
                </a:lnTo>
                <a:lnTo>
                  <a:pt x="2041905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90698" y="898969"/>
            <a:ext cx="1127125" cy="760730"/>
          </a:xfrm>
          <a:custGeom>
            <a:avLst/>
            <a:gdLst/>
            <a:ahLst/>
            <a:cxnLst/>
            <a:rect l="l" t="t" r="r" b="b"/>
            <a:pathLst>
              <a:path w="1127125" h="760730">
                <a:moveTo>
                  <a:pt x="0" y="760285"/>
                </a:moveTo>
                <a:lnTo>
                  <a:pt x="1127010" y="760285"/>
                </a:lnTo>
                <a:lnTo>
                  <a:pt x="1127010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17696" y="898969"/>
            <a:ext cx="1125220" cy="760730"/>
          </a:xfrm>
          <a:custGeom>
            <a:avLst/>
            <a:gdLst/>
            <a:ahLst/>
            <a:cxnLst/>
            <a:rect l="l" t="t" r="r" b="b"/>
            <a:pathLst>
              <a:path w="1125220" h="760730">
                <a:moveTo>
                  <a:pt x="0" y="760285"/>
                </a:moveTo>
                <a:lnTo>
                  <a:pt x="1124800" y="760285"/>
                </a:lnTo>
                <a:lnTo>
                  <a:pt x="1124800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C9E8A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42534" y="898969"/>
            <a:ext cx="1101090" cy="760730"/>
          </a:xfrm>
          <a:custGeom>
            <a:avLst/>
            <a:gdLst/>
            <a:ahLst/>
            <a:cxnLst/>
            <a:rect l="l" t="t" r="r" b="b"/>
            <a:pathLst>
              <a:path w="1101089" h="760730">
                <a:moveTo>
                  <a:pt x="0" y="760285"/>
                </a:moveTo>
                <a:lnTo>
                  <a:pt x="1100543" y="760285"/>
                </a:lnTo>
                <a:lnTo>
                  <a:pt x="1100543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A6D76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2990" y="898969"/>
            <a:ext cx="1030605" cy="760730"/>
          </a:xfrm>
          <a:custGeom>
            <a:avLst/>
            <a:gdLst/>
            <a:ahLst/>
            <a:cxnLst/>
            <a:rect l="l" t="t" r="r" b="b"/>
            <a:pathLst>
              <a:path w="1030604" h="760730">
                <a:moveTo>
                  <a:pt x="0" y="760285"/>
                </a:moveTo>
                <a:lnTo>
                  <a:pt x="1030262" y="760285"/>
                </a:lnTo>
                <a:lnTo>
                  <a:pt x="1030262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6FAC2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73341" y="898969"/>
            <a:ext cx="1169035" cy="760730"/>
          </a:xfrm>
          <a:custGeom>
            <a:avLst/>
            <a:gdLst/>
            <a:ahLst/>
            <a:cxnLst/>
            <a:rect l="l" t="t" r="r" b="b"/>
            <a:pathLst>
              <a:path w="1169034" h="760730">
                <a:moveTo>
                  <a:pt x="0" y="760285"/>
                </a:moveTo>
                <a:lnTo>
                  <a:pt x="1168946" y="760285"/>
                </a:lnTo>
                <a:lnTo>
                  <a:pt x="1168946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5584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8741" y="1659242"/>
            <a:ext cx="2042160" cy="307340"/>
          </a:xfrm>
          <a:custGeom>
            <a:avLst/>
            <a:gdLst/>
            <a:ahLst/>
            <a:cxnLst/>
            <a:rect l="l" t="t" r="r" b="b"/>
            <a:pathLst>
              <a:path w="2042160" h="307339">
                <a:moveTo>
                  <a:pt x="0" y="307352"/>
                </a:moveTo>
                <a:lnTo>
                  <a:pt x="2041905" y="307352"/>
                </a:lnTo>
                <a:lnTo>
                  <a:pt x="2041905" y="0"/>
                </a:lnTo>
                <a:lnTo>
                  <a:pt x="0" y="0"/>
                </a:lnTo>
                <a:lnTo>
                  <a:pt x="0" y="307352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0698" y="1659242"/>
            <a:ext cx="1127125" cy="307340"/>
          </a:xfrm>
          <a:custGeom>
            <a:avLst/>
            <a:gdLst/>
            <a:ahLst/>
            <a:cxnLst/>
            <a:rect l="l" t="t" r="r" b="b"/>
            <a:pathLst>
              <a:path w="1127125" h="307339">
                <a:moveTo>
                  <a:pt x="0" y="307352"/>
                </a:moveTo>
                <a:lnTo>
                  <a:pt x="1127010" y="307352"/>
                </a:lnTo>
                <a:lnTo>
                  <a:pt x="1127010" y="0"/>
                </a:lnTo>
                <a:lnTo>
                  <a:pt x="0" y="0"/>
                </a:lnTo>
                <a:lnTo>
                  <a:pt x="0" y="307352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17696" y="1659242"/>
            <a:ext cx="1125220" cy="307340"/>
          </a:xfrm>
          <a:custGeom>
            <a:avLst/>
            <a:gdLst/>
            <a:ahLst/>
            <a:cxnLst/>
            <a:rect l="l" t="t" r="r" b="b"/>
            <a:pathLst>
              <a:path w="1125220" h="307339">
                <a:moveTo>
                  <a:pt x="0" y="307352"/>
                </a:moveTo>
                <a:lnTo>
                  <a:pt x="1124800" y="307352"/>
                </a:lnTo>
                <a:lnTo>
                  <a:pt x="1124800" y="0"/>
                </a:lnTo>
                <a:lnTo>
                  <a:pt x="0" y="0"/>
                </a:lnTo>
                <a:lnTo>
                  <a:pt x="0" y="307352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42534" y="1659242"/>
            <a:ext cx="1101090" cy="307340"/>
          </a:xfrm>
          <a:custGeom>
            <a:avLst/>
            <a:gdLst/>
            <a:ahLst/>
            <a:cxnLst/>
            <a:rect l="l" t="t" r="r" b="b"/>
            <a:pathLst>
              <a:path w="1101089" h="307339">
                <a:moveTo>
                  <a:pt x="0" y="307352"/>
                </a:moveTo>
                <a:lnTo>
                  <a:pt x="1100543" y="307352"/>
                </a:lnTo>
                <a:lnTo>
                  <a:pt x="1100543" y="0"/>
                </a:lnTo>
                <a:lnTo>
                  <a:pt x="0" y="0"/>
                </a:lnTo>
                <a:lnTo>
                  <a:pt x="0" y="307352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42990" y="1659242"/>
            <a:ext cx="1030605" cy="307340"/>
          </a:xfrm>
          <a:custGeom>
            <a:avLst/>
            <a:gdLst/>
            <a:ahLst/>
            <a:cxnLst/>
            <a:rect l="l" t="t" r="r" b="b"/>
            <a:pathLst>
              <a:path w="1030604" h="307339">
                <a:moveTo>
                  <a:pt x="0" y="307352"/>
                </a:moveTo>
                <a:lnTo>
                  <a:pt x="1030262" y="307352"/>
                </a:lnTo>
                <a:lnTo>
                  <a:pt x="1030262" y="0"/>
                </a:lnTo>
                <a:lnTo>
                  <a:pt x="0" y="0"/>
                </a:lnTo>
                <a:lnTo>
                  <a:pt x="0" y="307352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73341" y="1659242"/>
            <a:ext cx="1169035" cy="307340"/>
          </a:xfrm>
          <a:custGeom>
            <a:avLst/>
            <a:gdLst/>
            <a:ahLst/>
            <a:cxnLst/>
            <a:rect l="l" t="t" r="r" b="b"/>
            <a:pathLst>
              <a:path w="1169034" h="307339">
                <a:moveTo>
                  <a:pt x="0" y="307352"/>
                </a:moveTo>
                <a:lnTo>
                  <a:pt x="1168946" y="307352"/>
                </a:lnTo>
                <a:lnTo>
                  <a:pt x="1168946" y="0"/>
                </a:lnTo>
                <a:lnTo>
                  <a:pt x="0" y="0"/>
                </a:lnTo>
                <a:lnTo>
                  <a:pt x="0" y="307352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8741" y="1966658"/>
            <a:ext cx="2042160" cy="715010"/>
          </a:xfrm>
          <a:custGeom>
            <a:avLst/>
            <a:gdLst/>
            <a:ahLst/>
            <a:cxnLst/>
            <a:rect l="l" t="t" r="r" b="b"/>
            <a:pathLst>
              <a:path w="2042160" h="715010">
                <a:moveTo>
                  <a:pt x="0" y="714565"/>
                </a:moveTo>
                <a:lnTo>
                  <a:pt x="2041905" y="714565"/>
                </a:lnTo>
                <a:lnTo>
                  <a:pt x="2041905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90698" y="1966658"/>
            <a:ext cx="1127125" cy="715010"/>
          </a:xfrm>
          <a:custGeom>
            <a:avLst/>
            <a:gdLst/>
            <a:ahLst/>
            <a:cxnLst/>
            <a:rect l="l" t="t" r="r" b="b"/>
            <a:pathLst>
              <a:path w="1127125" h="715010">
                <a:moveTo>
                  <a:pt x="0" y="714565"/>
                </a:moveTo>
                <a:lnTo>
                  <a:pt x="1127010" y="714565"/>
                </a:lnTo>
                <a:lnTo>
                  <a:pt x="1127010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17696" y="1966658"/>
            <a:ext cx="1125220" cy="715010"/>
          </a:xfrm>
          <a:custGeom>
            <a:avLst/>
            <a:gdLst/>
            <a:ahLst/>
            <a:cxnLst/>
            <a:rect l="l" t="t" r="r" b="b"/>
            <a:pathLst>
              <a:path w="1125220" h="715010">
                <a:moveTo>
                  <a:pt x="0" y="714565"/>
                </a:moveTo>
                <a:lnTo>
                  <a:pt x="1124800" y="714565"/>
                </a:lnTo>
                <a:lnTo>
                  <a:pt x="1124800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2534" y="1966658"/>
            <a:ext cx="1101090" cy="715010"/>
          </a:xfrm>
          <a:custGeom>
            <a:avLst/>
            <a:gdLst/>
            <a:ahLst/>
            <a:cxnLst/>
            <a:rect l="l" t="t" r="r" b="b"/>
            <a:pathLst>
              <a:path w="1101089" h="715010">
                <a:moveTo>
                  <a:pt x="0" y="714565"/>
                </a:moveTo>
                <a:lnTo>
                  <a:pt x="1100543" y="714565"/>
                </a:lnTo>
                <a:lnTo>
                  <a:pt x="1100543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2990" y="1966658"/>
            <a:ext cx="1030605" cy="715010"/>
          </a:xfrm>
          <a:custGeom>
            <a:avLst/>
            <a:gdLst/>
            <a:ahLst/>
            <a:cxnLst/>
            <a:rect l="l" t="t" r="r" b="b"/>
            <a:pathLst>
              <a:path w="1030604" h="715010">
                <a:moveTo>
                  <a:pt x="0" y="714565"/>
                </a:moveTo>
                <a:lnTo>
                  <a:pt x="1030262" y="714565"/>
                </a:lnTo>
                <a:lnTo>
                  <a:pt x="1030262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73341" y="1966658"/>
            <a:ext cx="1169035" cy="715010"/>
          </a:xfrm>
          <a:custGeom>
            <a:avLst/>
            <a:gdLst/>
            <a:ahLst/>
            <a:cxnLst/>
            <a:rect l="l" t="t" r="r" b="b"/>
            <a:pathLst>
              <a:path w="1169034" h="715010">
                <a:moveTo>
                  <a:pt x="0" y="714565"/>
                </a:moveTo>
                <a:lnTo>
                  <a:pt x="1168946" y="714565"/>
                </a:lnTo>
                <a:lnTo>
                  <a:pt x="1168946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8741" y="2681109"/>
            <a:ext cx="2042160" cy="1355090"/>
          </a:xfrm>
          <a:custGeom>
            <a:avLst/>
            <a:gdLst/>
            <a:ahLst/>
            <a:cxnLst/>
            <a:rect l="l" t="t" r="r" b="b"/>
            <a:pathLst>
              <a:path w="2042160" h="1355089">
                <a:moveTo>
                  <a:pt x="0" y="1354709"/>
                </a:moveTo>
                <a:lnTo>
                  <a:pt x="2041905" y="1354709"/>
                </a:lnTo>
                <a:lnTo>
                  <a:pt x="2041905" y="0"/>
                </a:lnTo>
                <a:lnTo>
                  <a:pt x="0" y="0"/>
                </a:lnTo>
                <a:lnTo>
                  <a:pt x="0" y="13547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90698" y="2681109"/>
            <a:ext cx="1127125" cy="1355090"/>
          </a:xfrm>
          <a:custGeom>
            <a:avLst/>
            <a:gdLst/>
            <a:ahLst/>
            <a:cxnLst/>
            <a:rect l="l" t="t" r="r" b="b"/>
            <a:pathLst>
              <a:path w="1127125" h="1355089">
                <a:moveTo>
                  <a:pt x="0" y="1354709"/>
                </a:moveTo>
                <a:lnTo>
                  <a:pt x="1127010" y="1354709"/>
                </a:lnTo>
                <a:lnTo>
                  <a:pt x="1127010" y="0"/>
                </a:lnTo>
                <a:lnTo>
                  <a:pt x="0" y="0"/>
                </a:lnTo>
                <a:lnTo>
                  <a:pt x="0" y="13547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17696" y="2681109"/>
            <a:ext cx="1125220" cy="1355090"/>
          </a:xfrm>
          <a:custGeom>
            <a:avLst/>
            <a:gdLst/>
            <a:ahLst/>
            <a:cxnLst/>
            <a:rect l="l" t="t" r="r" b="b"/>
            <a:pathLst>
              <a:path w="1125220" h="1355089">
                <a:moveTo>
                  <a:pt x="0" y="1354709"/>
                </a:moveTo>
                <a:lnTo>
                  <a:pt x="1124800" y="1354709"/>
                </a:lnTo>
                <a:lnTo>
                  <a:pt x="1124800" y="0"/>
                </a:lnTo>
                <a:lnTo>
                  <a:pt x="0" y="0"/>
                </a:lnTo>
                <a:lnTo>
                  <a:pt x="0" y="13547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42534" y="2681109"/>
            <a:ext cx="1101090" cy="1355090"/>
          </a:xfrm>
          <a:custGeom>
            <a:avLst/>
            <a:gdLst/>
            <a:ahLst/>
            <a:cxnLst/>
            <a:rect l="l" t="t" r="r" b="b"/>
            <a:pathLst>
              <a:path w="1101089" h="1355089">
                <a:moveTo>
                  <a:pt x="0" y="1354709"/>
                </a:moveTo>
                <a:lnTo>
                  <a:pt x="1100543" y="1354709"/>
                </a:lnTo>
                <a:lnTo>
                  <a:pt x="1100543" y="0"/>
                </a:lnTo>
                <a:lnTo>
                  <a:pt x="0" y="0"/>
                </a:lnTo>
                <a:lnTo>
                  <a:pt x="0" y="13547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42990" y="2681109"/>
            <a:ext cx="1030605" cy="1355090"/>
          </a:xfrm>
          <a:custGeom>
            <a:avLst/>
            <a:gdLst/>
            <a:ahLst/>
            <a:cxnLst/>
            <a:rect l="l" t="t" r="r" b="b"/>
            <a:pathLst>
              <a:path w="1030604" h="1355089">
                <a:moveTo>
                  <a:pt x="0" y="1354709"/>
                </a:moveTo>
                <a:lnTo>
                  <a:pt x="1030262" y="1354709"/>
                </a:lnTo>
                <a:lnTo>
                  <a:pt x="1030262" y="0"/>
                </a:lnTo>
                <a:lnTo>
                  <a:pt x="0" y="0"/>
                </a:lnTo>
                <a:lnTo>
                  <a:pt x="0" y="13547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73341" y="2681109"/>
            <a:ext cx="1169035" cy="1355090"/>
          </a:xfrm>
          <a:custGeom>
            <a:avLst/>
            <a:gdLst/>
            <a:ahLst/>
            <a:cxnLst/>
            <a:rect l="l" t="t" r="r" b="b"/>
            <a:pathLst>
              <a:path w="1169034" h="1355089">
                <a:moveTo>
                  <a:pt x="0" y="1354709"/>
                </a:moveTo>
                <a:lnTo>
                  <a:pt x="1168946" y="1354709"/>
                </a:lnTo>
                <a:lnTo>
                  <a:pt x="1168946" y="0"/>
                </a:lnTo>
                <a:lnTo>
                  <a:pt x="0" y="0"/>
                </a:lnTo>
                <a:lnTo>
                  <a:pt x="0" y="13547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8741" y="4035818"/>
            <a:ext cx="2042160" cy="648335"/>
          </a:xfrm>
          <a:custGeom>
            <a:avLst/>
            <a:gdLst/>
            <a:ahLst/>
            <a:cxnLst/>
            <a:rect l="l" t="t" r="r" b="b"/>
            <a:pathLst>
              <a:path w="2042160" h="648335">
                <a:moveTo>
                  <a:pt x="0" y="648068"/>
                </a:moveTo>
                <a:lnTo>
                  <a:pt x="2041905" y="648068"/>
                </a:lnTo>
                <a:lnTo>
                  <a:pt x="2041905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90698" y="4035818"/>
            <a:ext cx="1127125" cy="648335"/>
          </a:xfrm>
          <a:custGeom>
            <a:avLst/>
            <a:gdLst/>
            <a:ahLst/>
            <a:cxnLst/>
            <a:rect l="l" t="t" r="r" b="b"/>
            <a:pathLst>
              <a:path w="1127125" h="648335">
                <a:moveTo>
                  <a:pt x="0" y="648068"/>
                </a:moveTo>
                <a:lnTo>
                  <a:pt x="1127010" y="648068"/>
                </a:lnTo>
                <a:lnTo>
                  <a:pt x="1127010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17696" y="4035818"/>
            <a:ext cx="1125220" cy="648335"/>
          </a:xfrm>
          <a:custGeom>
            <a:avLst/>
            <a:gdLst/>
            <a:ahLst/>
            <a:cxnLst/>
            <a:rect l="l" t="t" r="r" b="b"/>
            <a:pathLst>
              <a:path w="1125220" h="648335">
                <a:moveTo>
                  <a:pt x="0" y="648068"/>
                </a:moveTo>
                <a:lnTo>
                  <a:pt x="1124800" y="648068"/>
                </a:lnTo>
                <a:lnTo>
                  <a:pt x="1124800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42534" y="4035818"/>
            <a:ext cx="1101090" cy="648335"/>
          </a:xfrm>
          <a:custGeom>
            <a:avLst/>
            <a:gdLst/>
            <a:ahLst/>
            <a:cxnLst/>
            <a:rect l="l" t="t" r="r" b="b"/>
            <a:pathLst>
              <a:path w="1101089" h="648335">
                <a:moveTo>
                  <a:pt x="0" y="648068"/>
                </a:moveTo>
                <a:lnTo>
                  <a:pt x="1100543" y="648068"/>
                </a:lnTo>
                <a:lnTo>
                  <a:pt x="1100543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42990" y="4035818"/>
            <a:ext cx="1030605" cy="648335"/>
          </a:xfrm>
          <a:custGeom>
            <a:avLst/>
            <a:gdLst/>
            <a:ahLst/>
            <a:cxnLst/>
            <a:rect l="l" t="t" r="r" b="b"/>
            <a:pathLst>
              <a:path w="1030604" h="648335">
                <a:moveTo>
                  <a:pt x="0" y="648068"/>
                </a:moveTo>
                <a:lnTo>
                  <a:pt x="1030262" y="648068"/>
                </a:lnTo>
                <a:lnTo>
                  <a:pt x="1030262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73341" y="4035818"/>
            <a:ext cx="1169035" cy="648335"/>
          </a:xfrm>
          <a:custGeom>
            <a:avLst/>
            <a:gdLst/>
            <a:ahLst/>
            <a:cxnLst/>
            <a:rect l="l" t="t" r="r" b="b"/>
            <a:pathLst>
              <a:path w="1169034" h="648335">
                <a:moveTo>
                  <a:pt x="0" y="648068"/>
                </a:moveTo>
                <a:lnTo>
                  <a:pt x="1168946" y="648068"/>
                </a:lnTo>
                <a:lnTo>
                  <a:pt x="1168946" y="0"/>
                </a:lnTo>
                <a:lnTo>
                  <a:pt x="0" y="0"/>
                </a:lnTo>
                <a:lnTo>
                  <a:pt x="0" y="64806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90698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17696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42534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42990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73341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2391" y="1659254"/>
            <a:ext cx="7606665" cy="0"/>
          </a:xfrm>
          <a:custGeom>
            <a:avLst/>
            <a:gdLst/>
            <a:ahLst/>
            <a:cxnLst/>
            <a:rect l="l" t="t" r="r" b="b"/>
            <a:pathLst>
              <a:path w="7606665">
                <a:moveTo>
                  <a:pt x="0" y="0"/>
                </a:moveTo>
                <a:lnTo>
                  <a:pt x="76062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2391" y="1966595"/>
            <a:ext cx="7606665" cy="0"/>
          </a:xfrm>
          <a:custGeom>
            <a:avLst/>
            <a:gdLst/>
            <a:ahLst/>
            <a:cxnLst/>
            <a:rect l="l" t="t" r="r" b="b"/>
            <a:pathLst>
              <a:path w="7606665">
                <a:moveTo>
                  <a:pt x="0" y="0"/>
                </a:moveTo>
                <a:lnTo>
                  <a:pt x="76062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2391" y="2681223"/>
            <a:ext cx="7606665" cy="0"/>
          </a:xfrm>
          <a:custGeom>
            <a:avLst/>
            <a:gdLst/>
            <a:ahLst/>
            <a:cxnLst/>
            <a:rect l="l" t="t" r="r" b="b"/>
            <a:pathLst>
              <a:path w="7606665">
                <a:moveTo>
                  <a:pt x="0" y="0"/>
                </a:moveTo>
                <a:lnTo>
                  <a:pt x="76062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2391" y="4035818"/>
            <a:ext cx="7606665" cy="0"/>
          </a:xfrm>
          <a:custGeom>
            <a:avLst/>
            <a:gdLst/>
            <a:ahLst/>
            <a:cxnLst/>
            <a:rect l="l" t="t" r="r" b="b"/>
            <a:pathLst>
              <a:path w="7606665">
                <a:moveTo>
                  <a:pt x="0" y="0"/>
                </a:moveTo>
                <a:lnTo>
                  <a:pt x="76062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8741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42248" y="892555"/>
            <a:ext cx="0" cy="3797935"/>
          </a:xfrm>
          <a:custGeom>
            <a:avLst/>
            <a:gdLst/>
            <a:ahLst/>
            <a:cxnLst/>
            <a:rect l="l" t="t" r="r" b="b"/>
            <a:pathLst>
              <a:path h="3797935">
                <a:moveTo>
                  <a:pt x="0" y="0"/>
                </a:moveTo>
                <a:lnTo>
                  <a:pt x="0" y="37976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2391" y="898905"/>
            <a:ext cx="7606665" cy="0"/>
          </a:xfrm>
          <a:custGeom>
            <a:avLst/>
            <a:gdLst/>
            <a:ahLst/>
            <a:cxnLst/>
            <a:rect l="l" t="t" r="r" b="b"/>
            <a:pathLst>
              <a:path w="7606665">
                <a:moveTo>
                  <a:pt x="0" y="0"/>
                </a:moveTo>
                <a:lnTo>
                  <a:pt x="76062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42391" y="4683886"/>
            <a:ext cx="7606665" cy="0"/>
          </a:xfrm>
          <a:custGeom>
            <a:avLst/>
            <a:gdLst/>
            <a:ahLst/>
            <a:cxnLst/>
            <a:rect l="l" t="t" r="r" b="b"/>
            <a:pathLst>
              <a:path w="7606665">
                <a:moveTo>
                  <a:pt x="0" y="0"/>
                </a:moveTo>
                <a:lnTo>
                  <a:pt x="76062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35202" y="1153033"/>
            <a:ext cx="1468755" cy="47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6350" indent="-457200">
              <a:lnSpc>
                <a:spcPct val="100000"/>
              </a:lnSpc>
            </a:pPr>
            <a:r>
              <a:rPr sz="1500" spc="-5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ровни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ачес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ва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/ </a:t>
            </a:r>
            <a:r>
              <a:rPr sz="1500" spc="-5" dirty="0">
                <a:latin typeface="Calibri"/>
                <a:cs typeface="Calibri"/>
              </a:rPr>
              <a:t>Л</a:t>
            </a:r>
            <a:r>
              <a:rPr sz="1500" dirty="0">
                <a:latin typeface="Calibri"/>
                <a:cs typeface="Calibri"/>
              </a:rPr>
              <a:t>инии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06395" y="928751"/>
            <a:ext cx="897255" cy="56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indent="635"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Т</a:t>
            </a:r>
            <a:r>
              <a:rPr sz="900" b="1" spc="-10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еб</a:t>
            </a:r>
            <a:r>
              <a:rPr sz="900" b="1" spc="5" dirty="0">
                <a:latin typeface="Calibri"/>
                <a:cs typeface="Calibri"/>
              </a:rPr>
              <a:t>у</a:t>
            </a:r>
            <a:r>
              <a:rPr sz="900" b="1" dirty="0">
                <a:latin typeface="Calibri"/>
                <a:cs typeface="Calibri"/>
              </a:rPr>
              <a:t>ет</a:t>
            </a:r>
            <a:r>
              <a:rPr sz="900" b="1" spc="-10" dirty="0">
                <a:latin typeface="Calibri"/>
                <a:cs typeface="Calibri"/>
              </a:rPr>
              <a:t>с</a:t>
            </a:r>
            <a:r>
              <a:rPr sz="900" b="1" dirty="0">
                <a:latin typeface="Calibri"/>
                <a:cs typeface="Calibri"/>
              </a:rPr>
              <a:t>я 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ьезная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аб</a:t>
            </a:r>
            <a:r>
              <a:rPr sz="900" b="1" spc="-5" dirty="0">
                <a:latin typeface="Calibri"/>
                <a:cs typeface="Calibri"/>
              </a:rPr>
              <a:t>от</a:t>
            </a:r>
            <a:r>
              <a:rPr sz="900" b="1" dirty="0">
                <a:latin typeface="Calibri"/>
                <a:cs typeface="Calibri"/>
              </a:rPr>
              <a:t>а по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spc="-5" dirty="0">
                <a:latin typeface="Calibri"/>
                <a:cs typeface="Calibri"/>
              </a:rPr>
              <a:t>ш</a:t>
            </a:r>
            <a:r>
              <a:rPr sz="900" b="1" dirty="0">
                <a:latin typeface="Calibri"/>
                <a:cs typeface="Calibri"/>
              </a:rPr>
              <a:t>ению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86554" y="928751"/>
            <a:ext cx="588645" cy="430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755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аче</a:t>
            </a:r>
            <a:r>
              <a:rPr sz="900" b="1" spc="-10" dirty="0">
                <a:latin typeface="Calibri"/>
                <a:cs typeface="Calibri"/>
              </a:rPr>
              <a:t>с</a:t>
            </a:r>
            <a:r>
              <a:rPr sz="900" b="1" spc="-5" dirty="0">
                <a:latin typeface="Calibri"/>
                <a:cs typeface="Calibri"/>
              </a:rPr>
              <a:t>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  <a:p>
            <a:pPr marL="12700" marR="6350" indent="28575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стр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 к баз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у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46675" y="928751"/>
            <a:ext cx="89471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Баз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dirty="0">
                <a:latin typeface="Calibri"/>
                <a:cs typeface="Calibri"/>
              </a:rPr>
              <a:t>й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у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вень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22516" y="928751"/>
            <a:ext cx="47307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Хо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ш</a:t>
            </a:r>
            <a:r>
              <a:rPr sz="900" b="1" dirty="0">
                <a:latin typeface="Calibri"/>
                <a:cs typeface="Calibri"/>
              </a:rPr>
              <a:t>ее</a:t>
            </a:r>
            <a:endParaRPr sz="900">
              <a:latin typeface="Calibri"/>
              <a:cs typeface="Calibri"/>
            </a:endParaRPr>
          </a:p>
          <a:p>
            <a:pPr marL="18415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387590" y="928751"/>
            <a:ext cx="741680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Пр</a:t>
            </a:r>
            <a:r>
              <a:rPr sz="900" b="1" dirty="0">
                <a:latin typeface="Calibri"/>
                <a:cs typeface="Calibri"/>
              </a:rPr>
              <a:t>ев</a:t>
            </a:r>
            <a:r>
              <a:rPr sz="900" b="1" spc="-10" dirty="0">
                <a:latin typeface="Calibri"/>
                <a:cs typeface="Calibri"/>
              </a:rPr>
              <a:t>осхо</a:t>
            </a:r>
            <a:r>
              <a:rPr sz="900" b="1" dirty="0">
                <a:latin typeface="Calibri"/>
                <a:cs typeface="Calibri"/>
              </a:rPr>
              <a:t>дн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е</a:t>
            </a:r>
            <a:endParaRPr sz="9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ка</a:t>
            </a:r>
            <a:r>
              <a:rPr sz="900" b="1" spc="5" dirty="0">
                <a:latin typeface="Calibri"/>
                <a:cs typeface="Calibri"/>
              </a:rPr>
              <a:t>ч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93490" y="1684909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1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19727" y="1684909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32246" y="1684909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Calibri"/>
                <a:cs typeface="Calibri"/>
              </a:rPr>
              <a:t>3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97777" y="1684909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4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98740" y="1684909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38834" y="1996694"/>
            <a:ext cx="126174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А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«Д</a:t>
            </a:r>
            <a:r>
              <a:rPr sz="900" b="1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УМЕ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ТИРОВ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dirty="0"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89630" y="199923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16755" y="1999233"/>
            <a:ext cx="222885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</a:t>
            </a:r>
            <a:r>
              <a:rPr sz="700" b="1" spc="-15" dirty="0">
                <a:latin typeface="Calibri"/>
                <a:cs typeface="Calibri"/>
              </a:rPr>
              <a:t>.</a:t>
            </a:r>
            <a:r>
              <a:rPr sz="700" b="1" spc="-10" dirty="0">
                <a:latin typeface="Calibri"/>
                <a:cs typeface="Calibri"/>
              </a:rPr>
              <a:t>1…</a:t>
            </a:r>
            <a:r>
              <a:rPr sz="700" b="1" spc="-5" dirty="0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16755" y="221259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41721" y="199923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242430" y="199923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42430" y="221259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272908" y="199923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72908" y="221259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272908" y="242595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5.3…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40714" y="2985770"/>
            <a:ext cx="166052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«</a:t>
            </a:r>
            <a:r>
              <a:rPr sz="900" b="1" dirty="0">
                <a:latin typeface="Calibri"/>
                <a:cs typeface="Calibri"/>
              </a:rPr>
              <a:t>ОБР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З</a:t>
            </a:r>
            <a:r>
              <a:rPr sz="900" b="1" dirty="0">
                <a:latin typeface="Calibri"/>
                <a:cs typeface="Calibri"/>
              </a:rPr>
              <a:t>ОВ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dirty="0">
                <a:latin typeface="Calibri"/>
                <a:cs typeface="Calibri"/>
              </a:rPr>
              <a:t>ТЕЛ</a:t>
            </a:r>
            <a:r>
              <a:rPr sz="900" b="1" spc="-10" dirty="0">
                <a:latin typeface="Calibri"/>
                <a:cs typeface="Calibri"/>
              </a:rPr>
              <a:t>ЬН</a:t>
            </a:r>
            <a:r>
              <a:rPr sz="900" b="1" dirty="0">
                <a:latin typeface="Calibri"/>
                <a:cs typeface="Calibri"/>
              </a:rPr>
              <a:t>ЫЙ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РО</a:t>
            </a:r>
            <a:r>
              <a:rPr sz="900" b="1" spc="-5" dirty="0">
                <a:latin typeface="Calibri"/>
                <a:cs typeface="Calibri"/>
              </a:rPr>
              <a:t>Ц</a:t>
            </a:r>
            <a:r>
              <a:rPr sz="900" b="1" dirty="0">
                <a:latin typeface="Calibri"/>
                <a:cs typeface="Calibri"/>
              </a:rPr>
              <a:t>ЕС</a:t>
            </a:r>
            <a:r>
              <a:rPr sz="900" b="1" spc="5" dirty="0">
                <a:latin typeface="Calibri"/>
                <a:cs typeface="Calibri"/>
              </a:rPr>
              <a:t>С</a:t>
            </a:r>
            <a:r>
              <a:rPr sz="900" b="1" dirty="0"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89630" y="271398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89630" y="292735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016755" y="271398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16755" y="292735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16755" y="31407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2.5…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016755" y="33544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16755" y="35678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141721" y="271398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41721" y="292735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141721" y="31407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3.4…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41721" y="33544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41721" y="35678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41721" y="378117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242430" y="271398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242430" y="292735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242430" y="31407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4.5…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242430" y="33544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242430" y="35678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242430" y="378117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4.8…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72908" y="271398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272908" y="292735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272908" y="314071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5.6…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73658" y="4066641"/>
            <a:ext cx="1793239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В</a:t>
            </a:r>
            <a:endParaRPr sz="900">
              <a:latin typeface="Calibri"/>
              <a:cs typeface="Calibri"/>
            </a:endParaRPr>
          </a:p>
          <a:p>
            <a:pPr marL="12700" marR="6350"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«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Р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10" dirty="0">
                <a:latin typeface="Calibri"/>
                <a:cs typeface="Calibri"/>
              </a:rPr>
              <a:t>Д</a:t>
            </a:r>
            <a:r>
              <a:rPr sz="900" b="1" dirty="0">
                <a:latin typeface="Calibri"/>
                <a:cs typeface="Calibri"/>
              </a:rPr>
              <a:t>МЕТ</a:t>
            </a:r>
            <a:r>
              <a:rPr sz="900" b="1" spc="-10" dirty="0">
                <a:latin typeface="Calibri"/>
                <a:cs typeface="Calibri"/>
              </a:rPr>
              <a:t>Н</a:t>
            </a:r>
            <a:r>
              <a:rPr sz="900" b="1" spc="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-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РОСТР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СТВЕН</a:t>
            </a:r>
            <a:r>
              <a:rPr sz="900" b="1" spc="-10" dirty="0">
                <a:latin typeface="Calibri"/>
                <a:cs typeface="Calibri"/>
              </a:rPr>
              <a:t>НА</a:t>
            </a:r>
            <a:r>
              <a:rPr sz="900" b="1" dirty="0">
                <a:latin typeface="Calibri"/>
                <a:cs typeface="Calibri"/>
              </a:rPr>
              <a:t>Я СР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10" dirty="0">
                <a:latin typeface="Calibri"/>
                <a:cs typeface="Calibri"/>
              </a:rPr>
              <a:t>Д</a:t>
            </a:r>
            <a:r>
              <a:rPr sz="900" b="1" spc="-5" dirty="0">
                <a:latin typeface="Calibri"/>
                <a:cs typeface="Calibri"/>
              </a:rPr>
              <a:t>А</a:t>
            </a:r>
            <a:r>
              <a:rPr sz="900" b="1" dirty="0"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889630" y="406918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016755" y="4069181"/>
            <a:ext cx="206375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2.8.</a:t>
            </a:r>
            <a:r>
              <a:rPr sz="700" b="1" spc="-15" dirty="0">
                <a:latin typeface="Calibri"/>
                <a:cs typeface="Calibri"/>
              </a:rPr>
              <a:t>.</a:t>
            </a:r>
            <a:r>
              <a:rPr sz="700" b="1" spc="-5" dirty="0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141721" y="406918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3.8…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141721" y="428254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3.9…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141721" y="4495901"/>
            <a:ext cx="243204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3.10…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242430" y="406918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4.9…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242430" y="4282541"/>
            <a:ext cx="243204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4.10…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272908" y="406918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303019" y="2292095"/>
            <a:ext cx="1871980" cy="291465"/>
          </a:xfrm>
          <a:custGeom>
            <a:avLst/>
            <a:gdLst/>
            <a:ahLst/>
            <a:cxnLst/>
            <a:rect l="l" t="t" r="r" b="b"/>
            <a:pathLst>
              <a:path w="1871980" h="291464">
                <a:moveTo>
                  <a:pt x="1725930" y="0"/>
                </a:moveTo>
                <a:lnTo>
                  <a:pt x="1725930" y="72771"/>
                </a:lnTo>
                <a:lnTo>
                  <a:pt x="0" y="72771"/>
                </a:lnTo>
                <a:lnTo>
                  <a:pt x="0" y="218312"/>
                </a:lnTo>
                <a:lnTo>
                  <a:pt x="1725930" y="218312"/>
                </a:lnTo>
                <a:lnTo>
                  <a:pt x="1725930" y="291084"/>
                </a:lnTo>
                <a:lnTo>
                  <a:pt x="1871472" y="145542"/>
                </a:lnTo>
                <a:lnTo>
                  <a:pt x="172593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303019" y="2292095"/>
            <a:ext cx="1871980" cy="291465"/>
          </a:xfrm>
          <a:custGeom>
            <a:avLst/>
            <a:gdLst/>
            <a:ahLst/>
            <a:cxnLst/>
            <a:rect l="l" t="t" r="r" b="b"/>
            <a:pathLst>
              <a:path w="1871980" h="291464">
                <a:moveTo>
                  <a:pt x="0" y="72771"/>
                </a:moveTo>
                <a:lnTo>
                  <a:pt x="1725930" y="72771"/>
                </a:lnTo>
                <a:lnTo>
                  <a:pt x="1725930" y="0"/>
                </a:lnTo>
                <a:lnTo>
                  <a:pt x="1871472" y="145542"/>
                </a:lnTo>
                <a:lnTo>
                  <a:pt x="1725930" y="291084"/>
                </a:lnTo>
                <a:lnTo>
                  <a:pt x="1725930" y="218312"/>
                </a:lnTo>
                <a:lnTo>
                  <a:pt x="0" y="218312"/>
                </a:lnTo>
                <a:lnTo>
                  <a:pt x="0" y="7277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37944" y="3366515"/>
            <a:ext cx="1871980" cy="291465"/>
          </a:xfrm>
          <a:custGeom>
            <a:avLst/>
            <a:gdLst/>
            <a:ahLst/>
            <a:cxnLst/>
            <a:rect l="l" t="t" r="r" b="b"/>
            <a:pathLst>
              <a:path w="1871979" h="291464">
                <a:moveTo>
                  <a:pt x="1725930" y="0"/>
                </a:moveTo>
                <a:lnTo>
                  <a:pt x="1725930" y="72770"/>
                </a:lnTo>
                <a:lnTo>
                  <a:pt x="0" y="72770"/>
                </a:lnTo>
                <a:lnTo>
                  <a:pt x="0" y="218312"/>
                </a:lnTo>
                <a:lnTo>
                  <a:pt x="1725930" y="218312"/>
                </a:lnTo>
                <a:lnTo>
                  <a:pt x="1725930" y="291083"/>
                </a:lnTo>
                <a:lnTo>
                  <a:pt x="1871471" y="145541"/>
                </a:lnTo>
                <a:lnTo>
                  <a:pt x="172593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37944" y="3366515"/>
            <a:ext cx="1871980" cy="291465"/>
          </a:xfrm>
          <a:custGeom>
            <a:avLst/>
            <a:gdLst/>
            <a:ahLst/>
            <a:cxnLst/>
            <a:rect l="l" t="t" r="r" b="b"/>
            <a:pathLst>
              <a:path w="1871979" h="291464">
                <a:moveTo>
                  <a:pt x="0" y="72770"/>
                </a:moveTo>
                <a:lnTo>
                  <a:pt x="1725930" y="72770"/>
                </a:lnTo>
                <a:lnTo>
                  <a:pt x="1725930" y="0"/>
                </a:lnTo>
                <a:lnTo>
                  <a:pt x="1871471" y="145541"/>
                </a:lnTo>
                <a:lnTo>
                  <a:pt x="1725930" y="291083"/>
                </a:lnTo>
                <a:lnTo>
                  <a:pt x="1725930" y="218312"/>
                </a:lnTo>
                <a:lnTo>
                  <a:pt x="0" y="218312"/>
                </a:lnTo>
                <a:lnTo>
                  <a:pt x="0" y="7277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73679" y="4296155"/>
            <a:ext cx="1871980" cy="291465"/>
          </a:xfrm>
          <a:custGeom>
            <a:avLst/>
            <a:gdLst/>
            <a:ahLst/>
            <a:cxnLst/>
            <a:rect l="l" t="t" r="r" b="b"/>
            <a:pathLst>
              <a:path w="1871979" h="291464">
                <a:moveTo>
                  <a:pt x="1725930" y="0"/>
                </a:moveTo>
                <a:lnTo>
                  <a:pt x="1725930" y="72771"/>
                </a:lnTo>
                <a:lnTo>
                  <a:pt x="0" y="72771"/>
                </a:lnTo>
                <a:lnTo>
                  <a:pt x="0" y="218313"/>
                </a:lnTo>
                <a:lnTo>
                  <a:pt x="1725930" y="218313"/>
                </a:lnTo>
                <a:lnTo>
                  <a:pt x="1725930" y="291084"/>
                </a:lnTo>
                <a:lnTo>
                  <a:pt x="1871471" y="145542"/>
                </a:lnTo>
                <a:lnTo>
                  <a:pt x="172593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73679" y="4296155"/>
            <a:ext cx="1871980" cy="291465"/>
          </a:xfrm>
          <a:custGeom>
            <a:avLst/>
            <a:gdLst/>
            <a:ahLst/>
            <a:cxnLst/>
            <a:rect l="l" t="t" r="r" b="b"/>
            <a:pathLst>
              <a:path w="1871979" h="291464">
                <a:moveTo>
                  <a:pt x="0" y="72771"/>
                </a:moveTo>
                <a:lnTo>
                  <a:pt x="1725930" y="72771"/>
                </a:lnTo>
                <a:lnTo>
                  <a:pt x="1725930" y="0"/>
                </a:lnTo>
                <a:lnTo>
                  <a:pt x="1871471" y="145542"/>
                </a:lnTo>
                <a:lnTo>
                  <a:pt x="1725930" y="291084"/>
                </a:lnTo>
                <a:lnTo>
                  <a:pt x="1725930" y="218313"/>
                </a:lnTo>
                <a:lnTo>
                  <a:pt x="0" y="218313"/>
                </a:lnTo>
                <a:lnTo>
                  <a:pt x="0" y="7277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46176" y="269747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59" h="190500">
                <a:moveTo>
                  <a:pt x="0" y="190500"/>
                </a:moveTo>
                <a:lnTo>
                  <a:pt x="175260" y="190500"/>
                </a:lnTo>
                <a:lnTo>
                  <a:pt x="17526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681" y="1531619"/>
            <a:ext cx="893444" cy="1272540"/>
          </a:xfrm>
          <a:custGeom>
            <a:avLst/>
            <a:gdLst/>
            <a:ahLst/>
            <a:cxnLst/>
            <a:rect l="l" t="t" r="r" b="b"/>
            <a:pathLst>
              <a:path w="893444" h="1272539">
                <a:moveTo>
                  <a:pt x="0" y="1272539"/>
                </a:moveTo>
                <a:lnTo>
                  <a:pt x="893381" y="1272539"/>
                </a:lnTo>
                <a:lnTo>
                  <a:pt x="893381" y="0"/>
                </a:lnTo>
                <a:lnTo>
                  <a:pt x="0" y="0"/>
                </a:lnTo>
                <a:lnTo>
                  <a:pt x="0" y="12725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97000" y="1531619"/>
            <a:ext cx="1639570" cy="1272540"/>
          </a:xfrm>
          <a:custGeom>
            <a:avLst/>
            <a:gdLst/>
            <a:ahLst/>
            <a:cxnLst/>
            <a:rect l="l" t="t" r="r" b="b"/>
            <a:pathLst>
              <a:path w="1639570" h="1272539">
                <a:moveTo>
                  <a:pt x="0" y="1272539"/>
                </a:moveTo>
                <a:lnTo>
                  <a:pt x="1639570" y="1272539"/>
                </a:lnTo>
                <a:lnTo>
                  <a:pt x="1639570" y="0"/>
                </a:lnTo>
                <a:lnTo>
                  <a:pt x="0" y="0"/>
                </a:lnTo>
                <a:lnTo>
                  <a:pt x="0" y="12725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36697" y="1531619"/>
            <a:ext cx="1944370" cy="1272540"/>
          </a:xfrm>
          <a:custGeom>
            <a:avLst/>
            <a:gdLst/>
            <a:ahLst/>
            <a:cxnLst/>
            <a:rect l="l" t="t" r="r" b="b"/>
            <a:pathLst>
              <a:path w="1944370" h="1272539">
                <a:moveTo>
                  <a:pt x="0" y="1272539"/>
                </a:moveTo>
                <a:lnTo>
                  <a:pt x="1944370" y="1272539"/>
                </a:lnTo>
                <a:lnTo>
                  <a:pt x="1944370" y="0"/>
                </a:lnTo>
                <a:lnTo>
                  <a:pt x="0" y="0"/>
                </a:lnTo>
                <a:lnTo>
                  <a:pt x="0" y="12725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81066" y="1531619"/>
            <a:ext cx="2007870" cy="1272540"/>
          </a:xfrm>
          <a:custGeom>
            <a:avLst/>
            <a:gdLst/>
            <a:ahLst/>
            <a:cxnLst/>
            <a:rect l="l" t="t" r="r" b="b"/>
            <a:pathLst>
              <a:path w="2007870" h="1272539">
                <a:moveTo>
                  <a:pt x="0" y="1272539"/>
                </a:moveTo>
                <a:lnTo>
                  <a:pt x="2007489" y="1272539"/>
                </a:lnTo>
                <a:lnTo>
                  <a:pt x="2007489" y="0"/>
                </a:lnTo>
                <a:lnTo>
                  <a:pt x="0" y="0"/>
                </a:lnTo>
                <a:lnTo>
                  <a:pt x="0" y="12725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88556" y="1531619"/>
            <a:ext cx="1927225" cy="1272540"/>
          </a:xfrm>
          <a:custGeom>
            <a:avLst/>
            <a:gdLst/>
            <a:ahLst/>
            <a:cxnLst/>
            <a:rect l="l" t="t" r="r" b="b"/>
            <a:pathLst>
              <a:path w="1927225" h="1272539">
                <a:moveTo>
                  <a:pt x="0" y="1272539"/>
                </a:moveTo>
                <a:lnTo>
                  <a:pt x="1927225" y="1272539"/>
                </a:lnTo>
                <a:lnTo>
                  <a:pt x="1927225" y="0"/>
                </a:lnTo>
                <a:lnTo>
                  <a:pt x="0" y="0"/>
                </a:lnTo>
                <a:lnTo>
                  <a:pt x="0" y="12725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3681" y="2804210"/>
            <a:ext cx="893444" cy="1207770"/>
          </a:xfrm>
          <a:custGeom>
            <a:avLst/>
            <a:gdLst/>
            <a:ahLst/>
            <a:cxnLst/>
            <a:rect l="l" t="t" r="r" b="b"/>
            <a:pathLst>
              <a:path w="893444" h="1207770">
                <a:moveTo>
                  <a:pt x="0" y="1207770"/>
                </a:moveTo>
                <a:lnTo>
                  <a:pt x="893381" y="1207770"/>
                </a:lnTo>
                <a:lnTo>
                  <a:pt x="893381" y="0"/>
                </a:lnTo>
                <a:lnTo>
                  <a:pt x="0" y="0"/>
                </a:lnTo>
                <a:lnTo>
                  <a:pt x="0" y="12077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7000" y="2804210"/>
            <a:ext cx="1639570" cy="1207770"/>
          </a:xfrm>
          <a:custGeom>
            <a:avLst/>
            <a:gdLst/>
            <a:ahLst/>
            <a:cxnLst/>
            <a:rect l="l" t="t" r="r" b="b"/>
            <a:pathLst>
              <a:path w="1639570" h="1207770">
                <a:moveTo>
                  <a:pt x="0" y="1207770"/>
                </a:moveTo>
                <a:lnTo>
                  <a:pt x="1639570" y="1207770"/>
                </a:lnTo>
                <a:lnTo>
                  <a:pt x="1639570" y="0"/>
                </a:lnTo>
                <a:lnTo>
                  <a:pt x="0" y="0"/>
                </a:lnTo>
                <a:lnTo>
                  <a:pt x="0" y="12077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6697" y="2804210"/>
            <a:ext cx="1944370" cy="1207770"/>
          </a:xfrm>
          <a:custGeom>
            <a:avLst/>
            <a:gdLst/>
            <a:ahLst/>
            <a:cxnLst/>
            <a:rect l="l" t="t" r="r" b="b"/>
            <a:pathLst>
              <a:path w="1944370" h="1207770">
                <a:moveTo>
                  <a:pt x="0" y="1207770"/>
                </a:moveTo>
                <a:lnTo>
                  <a:pt x="1944370" y="1207770"/>
                </a:lnTo>
                <a:lnTo>
                  <a:pt x="1944370" y="0"/>
                </a:lnTo>
                <a:lnTo>
                  <a:pt x="0" y="0"/>
                </a:lnTo>
                <a:lnTo>
                  <a:pt x="0" y="12077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81066" y="2804210"/>
            <a:ext cx="2007870" cy="1207770"/>
          </a:xfrm>
          <a:custGeom>
            <a:avLst/>
            <a:gdLst/>
            <a:ahLst/>
            <a:cxnLst/>
            <a:rect l="l" t="t" r="r" b="b"/>
            <a:pathLst>
              <a:path w="2007870" h="1207770">
                <a:moveTo>
                  <a:pt x="0" y="1207770"/>
                </a:moveTo>
                <a:lnTo>
                  <a:pt x="2007489" y="1207770"/>
                </a:lnTo>
                <a:lnTo>
                  <a:pt x="2007489" y="0"/>
                </a:lnTo>
                <a:lnTo>
                  <a:pt x="0" y="0"/>
                </a:lnTo>
                <a:lnTo>
                  <a:pt x="0" y="12077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88556" y="2804210"/>
            <a:ext cx="1927225" cy="1207770"/>
          </a:xfrm>
          <a:custGeom>
            <a:avLst/>
            <a:gdLst/>
            <a:ahLst/>
            <a:cxnLst/>
            <a:rect l="l" t="t" r="r" b="b"/>
            <a:pathLst>
              <a:path w="1927225" h="1207770">
                <a:moveTo>
                  <a:pt x="0" y="1207770"/>
                </a:moveTo>
                <a:lnTo>
                  <a:pt x="1927225" y="1207770"/>
                </a:lnTo>
                <a:lnTo>
                  <a:pt x="1927225" y="0"/>
                </a:lnTo>
                <a:lnTo>
                  <a:pt x="0" y="0"/>
                </a:lnTo>
                <a:lnTo>
                  <a:pt x="0" y="12077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3681" y="4011968"/>
            <a:ext cx="893444" cy="838200"/>
          </a:xfrm>
          <a:custGeom>
            <a:avLst/>
            <a:gdLst/>
            <a:ahLst/>
            <a:cxnLst/>
            <a:rect l="l" t="t" r="r" b="b"/>
            <a:pathLst>
              <a:path w="893444" h="838200">
                <a:moveTo>
                  <a:pt x="0" y="837730"/>
                </a:moveTo>
                <a:lnTo>
                  <a:pt x="893381" y="837730"/>
                </a:lnTo>
                <a:lnTo>
                  <a:pt x="893381" y="0"/>
                </a:lnTo>
                <a:lnTo>
                  <a:pt x="0" y="0"/>
                </a:lnTo>
                <a:lnTo>
                  <a:pt x="0" y="837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97000" y="4011968"/>
            <a:ext cx="1639570" cy="838200"/>
          </a:xfrm>
          <a:custGeom>
            <a:avLst/>
            <a:gdLst/>
            <a:ahLst/>
            <a:cxnLst/>
            <a:rect l="l" t="t" r="r" b="b"/>
            <a:pathLst>
              <a:path w="1639570" h="838200">
                <a:moveTo>
                  <a:pt x="0" y="837730"/>
                </a:moveTo>
                <a:lnTo>
                  <a:pt x="1639570" y="837730"/>
                </a:lnTo>
                <a:lnTo>
                  <a:pt x="1639570" y="0"/>
                </a:lnTo>
                <a:lnTo>
                  <a:pt x="0" y="0"/>
                </a:lnTo>
                <a:lnTo>
                  <a:pt x="0" y="837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36697" y="4011968"/>
            <a:ext cx="1944370" cy="838200"/>
          </a:xfrm>
          <a:custGeom>
            <a:avLst/>
            <a:gdLst/>
            <a:ahLst/>
            <a:cxnLst/>
            <a:rect l="l" t="t" r="r" b="b"/>
            <a:pathLst>
              <a:path w="1944370" h="838200">
                <a:moveTo>
                  <a:pt x="0" y="837730"/>
                </a:moveTo>
                <a:lnTo>
                  <a:pt x="1944370" y="837730"/>
                </a:lnTo>
                <a:lnTo>
                  <a:pt x="1944370" y="0"/>
                </a:lnTo>
                <a:lnTo>
                  <a:pt x="0" y="0"/>
                </a:lnTo>
                <a:lnTo>
                  <a:pt x="0" y="837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81066" y="4011968"/>
            <a:ext cx="2007870" cy="838200"/>
          </a:xfrm>
          <a:custGeom>
            <a:avLst/>
            <a:gdLst/>
            <a:ahLst/>
            <a:cxnLst/>
            <a:rect l="l" t="t" r="r" b="b"/>
            <a:pathLst>
              <a:path w="2007870" h="838200">
                <a:moveTo>
                  <a:pt x="0" y="837730"/>
                </a:moveTo>
                <a:lnTo>
                  <a:pt x="2007489" y="837730"/>
                </a:lnTo>
                <a:lnTo>
                  <a:pt x="2007489" y="0"/>
                </a:lnTo>
                <a:lnTo>
                  <a:pt x="0" y="0"/>
                </a:lnTo>
                <a:lnTo>
                  <a:pt x="0" y="837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88556" y="4011968"/>
            <a:ext cx="1927225" cy="838200"/>
          </a:xfrm>
          <a:custGeom>
            <a:avLst/>
            <a:gdLst/>
            <a:ahLst/>
            <a:cxnLst/>
            <a:rect l="l" t="t" r="r" b="b"/>
            <a:pathLst>
              <a:path w="1927225" h="838200">
                <a:moveTo>
                  <a:pt x="0" y="837730"/>
                </a:moveTo>
                <a:lnTo>
                  <a:pt x="1927225" y="837730"/>
                </a:lnTo>
                <a:lnTo>
                  <a:pt x="1927225" y="0"/>
                </a:lnTo>
                <a:lnTo>
                  <a:pt x="0" y="0"/>
                </a:lnTo>
                <a:lnTo>
                  <a:pt x="0" y="837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95680" y="182117"/>
            <a:ext cx="7449184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25"/>
              </a:lnSpc>
            </a:pP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Оценка</a:t>
            </a:r>
            <a:r>
              <a:rPr sz="16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по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зате</a:t>
            </a:r>
            <a:r>
              <a:rPr sz="1600" b="1" spc="-250" dirty="0">
                <a:solidFill>
                  <a:srgbClr val="585858"/>
                </a:solidFill>
                <a:latin typeface="Tahoma"/>
                <a:cs typeface="Tahoma"/>
              </a:rPr>
              <a:t>ле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6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бл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00" dirty="0">
                <a:solidFill>
                  <a:srgbClr val="585858"/>
                </a:solidFill>
                <a:latin typeface="Tahoma"/>
                <a:cs typeface="Tahoma"/>
              </a:rPr>
              <a:t>сти</a:t>
            </a:r>
            <a:r>
              <a:rPr sz="16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ка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чества</a:t>
            </a:r>
            <a:r>
              <a:rPr sz="16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95" dirty="0">
                <a:solidFill>
                  <a:srgbClr val="585858"/>
                </a:solidFill>
                <a:latin typeface="Tahoma"/>
                <a:cs typeface="Tahoma"/>
              </a:rPr>
              <a:t>«ОБРА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З</a:t>
            </a:r>
            <a:r>
              <a:rPr sz="1600" b="1" spc="-295" dirty="0">
                <a:solidFill>
                  <a:srgbClr val="585858"/>
                </a:solidFill>
                <a:latin typeface="Tahoma"/>
                <a:cs typeface="Tahoma"/>
              </a:rPr>
              <a:t>ОВАТЕЛЬН</a:t>
            </a:r>
            <a:r>
              <a:rPr sz="1600" b="1" spc="-315" dirty="0">
                <a:solidFill>
                  <a:srgbClr val="585858"/>
                </a:solidFill>
                <a:latin typeface="Tahoma"/>
                <a:cs typeface="Tahoma"/>
              </a:rPr>
              <a:t>ЫЕ</a:t>
            </a:r>
            <a:r>
              <a:rPr sz="1600" b="1" spc="-4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300" dirty="0">
                <a:solidFill>
                  <a:srgbClr val="585858"/>
                </a:solidFill>
                <a:latin typeface="Tahoma"/>
                <a:cs typeface="Tahoma"/>
              </a:rPr>
              <a:t>ОР</a:t>
            </a:r>
            <a:r>
              <a:rPr sz="1600" b="1" spc="-33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600" b="1" spc="-290" dirty="0">
                <a:solidFill>
                  <a:srgbClr val="585858"/>
                </a:solidFill>
                <a:latin typeface="Tahoma"/>
                <a:cs typeface="Tahoma"/>
              </a:rPr>
              <a:t>ЕНТ</a:t>
            </a:r>
            <a:r>
              <a:rPr sz="1600" b="1" spc="-34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600" b="1" spc="-415" dirty="0">
                <a:solidFill>
                  <a:srgbClr val="585858"/>
                </a:solidFill>
                <a:latin typeface="Tahoma"/>
                <a:cs typeface="Tahoma"/>
              </a:rPr>
              <a:t>Ы»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ts val="1825"/>
              </a:lnSpc>
            </a:pPr>
            <a:r>
              <a:rPr sz="1600" b="1" spc="-350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зате</a:t>
            </a:r>
            <a:r>
              <a:rPr sz="1600" b="1" spc="-240" dirty="0">
                <a:solidFill>
                  <a:srgbClr val="585858"/>
                </a:solidFill>
                <a:latin typeface="Tahoma"/>
                <a:cs typeface="Tahoma"/>
              </a:rPr>
              <a:t>ль</a:t>
            </a:r>
            <a:r>
              <a:rPr sz="16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484" dirty="0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600" b="1" spc="-300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600" b="1" spc="-14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600" b="1" spc="-14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350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ниман</a:t>
            </a:r>
            <a:r>
              <a:rPr sz="1600" b="1" spc="-240" dirty="0">
                <a:solidFill>
                  <a:srgbClr val="585858"/>
                </a:solidFill>
                <a:latin typeface="Tahoma"/>
                <a:cs typeface="Tahoma"/>
              </a:rPr>
              <a:t>ие</a:t>
            </a:r>
            <a:r>
              <a:rPr sz="16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40" dirty="0">
                <a:solidFill>
                  <a:srgbClr val="585858"/>
                </a:solidFill>
                <a:latin typeface="Tahoma"/>
                <a:cs typeface="Tahoma"/>
              </a:rPr>
              <a:t>ребенк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19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6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350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600" b="1" spc="-21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блюдени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6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6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д</a:t>
            </a:r>
            <a:r>
              <a:rPr sz="1600" b="1" spc="-2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кументи</a:t>
            </a:r>
            <a:r>
              <a:rPr sz="1600" b="1" spc="-250" dirty="0">
                <a:solidFill>
                  <a:srgbClr val="585858"/>
                </a:solidFill>
                <a:latin typeface="Tahoma"/>
                <a:cs typeface="Tahoma"/>
              </a:rPr>
              <a:t>ро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600" b="1" spc="-21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ние</a:t>
            </a:r>
            <a:r>
              <a:rPr sz="160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45" dirty="0">
                <a:solidFill>
                  <a:srgbClr val="585858"/>
                </a:solidFill>
                <a:latin typeface="Tahoma"/>
                <a:cs typeface="Tahoma"/>
              </a:rPr>
              <a:t>про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ц</a:t>
            </a:r>
            <a:r>
              <a:rPr sz="1600" b="1" spc="-185" dirty="0">
                <a:solidFill>
                  <a:srgbClr val="585858"/>
                </a:solidFill>
                <a:latin typeface="Tahoma"/>
                <a:cs typeface="Tahoma"/>
              </a:rPr>
              <a:t>есс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4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600" b="1" spc="-6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раз</a:t>
            </a:r>
            <a:r>
              <a:rPr sz="1600" b="1" spc="-250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600" b="1" spc="-229" dirty="0">
                <a:solidFill>
                  <a:srgbClr val="585858"/>
                </a:solidFill>
                <a:latin typeface="Tahoma"/>
                <a:cs typeface="Tahoma"/>
              </a:rPr>
              <a:t>ит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5468" y="333756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59" h="190500">
                <a:moveTo>
                  <a:pt x="0" y="190500"/>
                </a:moveTo>
                <a:lnTo>
                  <a:pt x="175260" y="190500"/>
                </a:lnTo>
                <a:lnTo>
                  <a:pt x="17526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29476" y="840105"/>
          <a:ext cx="8779953" cy="40260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855"/>
                <a:gridCol w="893318"/>
                <a:gridCol w="1639697"/>
                <a:gridCol w="1944369"/>
                <a:gridCol w="2007489"/>
                <a:gridCol w="1927225"/>
              </a:tblGrid>
              <a:tr h="548005">
                <a:tc rowSpan="2"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Линия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vert="vert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46355" indent="1905" algn="ctr">
                        <a:lnSpc>
                          <a:spcPct val="904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Тре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уется серье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ная</a:t>
                      </a:r>
                      <a:r>
                        <a:rPr sz="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работа по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ыше</a:t>
                      </a:r>
                      <a:r>
                        <a:rPr sz="8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ю к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чест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а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AFD8B"/>
                    </a:solidFill>
                  </a:tcPr>
                </a:tc>
                <a:tc>
                  <a:txBody>
                    <a:bodyPr/>
                    <a:lstStyle/>
                    <a:p>
                      <a:pPr marL="501650" marR="267335" indent="-228600">
                        <a:lnSpc>
                          <a:spcPts val="109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Ка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рем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ся к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овому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845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овый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ровень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49149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Хоро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ее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ревосхо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ное</a:t>
                      </a:r>
                      <a:r>
                        <a:rPr sz="10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FD8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3*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2725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99390">
                        <a:lnSpc>
                          <a:spcPct val="900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1.1.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ООП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аже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ные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рис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 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 ГР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98425">
                        <a:lnSpc>
                          <a:spcPct val="901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2.1.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ООП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 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угих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ах ДОО пр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гулярная 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ая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а,</a:t>
                      </a:r>
                      <a:r>
                        <a:rPr sz="7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нная 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ых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а, 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го 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й,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й, 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нами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ия,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пр.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апр.,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агн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 ур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вня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в, 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дуры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набл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ди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 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125730" lvl="1">
                        <a:lnSpc>
                          <a:spcPct val="90000"/>
                        </a:lnSpc>
                        <a:buFont typeface="Calibri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 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ию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 вс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льным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, выяв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нию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ых 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спос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 marR="314325">
                        <a:lnSpc>
                          <a:spcPts val="800"/>
                        </a:lnSpc>
                        <a:spcBef>
                          <a:spcPts val="25"/>
                        </a:spcBef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в,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 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нии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 marR="259715" lvl="1">
                        <a:lnSpc>
                          <a:spcPts val="800"/>
                        </a:lnSpc>
                        <a:spcBef>
                          <a:spcPts val="315"/>
                        </a:spcBef>
                        <a:buFont typeface="Calibri"/>
                        <a:buAutoNum type="arabicPeriod" startAt="2"/>
                        <a:tabLst>
                          <a:tab pos="201295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дуры 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ам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ts val="760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апр.,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ссы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набл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ts val="81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док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ум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писаны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ts val="844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ООП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 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угих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ах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77470" lvl="1">
                        <a:lnSpc>
                          <a:spcPct val="90200"/>
                        </a:lnSpc>
                        <a:buFont typeface="Calibri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ссы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иза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инф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 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а,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спольз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ых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лях 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ОД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 marR="278765" lvl="1">
                        <a:lnSpc>
                          <a:spcPts val="819"/>
                        </a:lnSpc>
                        <a:spcBef>
                          <a:spcPts val="295"/>
                        </a:spcBef>
                        <a:buFont typeface="Calibri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sz="75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ля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инф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иза пр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 marR="139700" lvl="1">
                        <a:lnSpc>
                          <a:spcPct val="90000"/>
                        </a:lnSpc>
                        <a:spcBef>
                          <a:spcPts val="280"/>
                        </a:spcBef>
                        <a:buFont typeface="Calibri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спольз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ет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дный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деж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ный инс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ру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ий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 пр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 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агн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набл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ний.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201295" lvl="1" indent="-164465">
                        <a:lnSpc>
                          <a:spcPts val="855"/>
                        </a:lnSpc>
                        <a:spcBef>
                          <a:spcPts val="215"/>
                        </a:spcBef>
                        <a:buFont typeface="Calibri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ру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ходи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нф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аци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>
                        <a:lnSpc>
                          <a:spcPts val="855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прив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лек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180975">
                        <a:lnSpc>
                          <a:spcPts val="819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5.1.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янно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пополня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мая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база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знаний 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рную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фо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рма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ию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ts val="75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усл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ях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ts val="860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7465" marR="232410">
                        <a:lnSpc>
                          <a:spcPct val="90000"/>
                        </a:lnSpc>
                        <a:spcBef>
                          <a:spcPts val="290"/>
                        </a:spcBef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5.2.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Данные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базы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знаний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слу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ат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 прогн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э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ффект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льных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уси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ий,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нных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ний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ts val="77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с 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лью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лучших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го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ts val="850"/>
                        </a:lnSpc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ова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ьных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ов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7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Б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50165">
                        <a:lnSpc>
                          <a:spcPct val="900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1.2.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 ГР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 учи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ные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рис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при планир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нии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 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ts val="815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ГРУ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78105">
                        <a:lnSpc>
                          <a:spcPct val="902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2.2.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дят 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нную 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ых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217170" lvl="1">
                        <a:lnSpc>
                          <a:spcPct val="90200"/>
                        </a:lnSpc>
                        <a:buFont typeface="Calibri"/>
                        <a:buAutoNum type="arabicPeriod" startAt="3"/>
                        <a:tabLst>
                          <a:tab pos="201295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дут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иф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нную сис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мн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 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ию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в,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выяв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нию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 инд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ых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ts val="76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спос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в,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 marR="241300">
                        <a:lnSpc>
                          <a:spcPts val="800"/>
                        </a:lnSpc>
                        <a:spcBef>
                          <a:spcPts val="65"/>
                        </a:spcBef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нии св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 marR="245110" lvl="1">
                        <a:lnSpc>
                          <a:spcPct val="90200"/>
                        </a:lnSpc>
                        <a:spcBef>
                          <a:spcPts val="295"/>
                        </a:spcBef>
                        <a:buFont typeface="Calibri"/>
                        <a:buAutoNum type="arabicPeriod" startAt="4"/>
                        <a:tabLst>
                          <a:tab pos="201295" algn="l"/>
                        </a:tabLst>
                      </a:pPr>
                      <a:r>
                        <a:rPr sz="75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лня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ся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дуры 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ия, пр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ами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169545" lvl="1">
                        <a:lnSpc>
                          <a:spcPts val="819"/>
                        </a:lnSpc>
                        <a:buFont typeface="Calibri"/>
                        <a:buAutoNum type="arabicPeriod" startAt="5"/>
                        <a:tabLst>
                          <a:tab pos="201930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нно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 с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дным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деж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ным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ру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>
                        <a:lnSpc>
                          <a:spcPts val="75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агн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>
                        <a:lnSpc>
                          <a:spcPts val="86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набл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 marR="64135" lvl="1">
                        <a:lnSpc>
                          <a:spcPct val="90000"/>
                        </a:lnSpc>
                        <a:spcBef>
                          <a:spcPts val="290"/>
                        </a:spcBef>
                        <a:buFont typeface="Calibri"/>
                        <a:buAutoNum type="arabicPeriod" startAt="6"/>
                        <a:tabLst>
                          <a:tab pos="201930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исполь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зу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иза инф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Т- 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830" marR="66675" lvl="1">
                        <a:lnSpc>
                          <a:spcPct val="89900"/>
                        </a:lnSpc>
                        <a:spcBef>
                          <a:spcPts val="305"/>
                        </a:spcBef>
                        <a:buFont typeface="Calibri"/>
                        <a:buAutoNum type="arabicPeriod" startAt="6"/>
                        <a:tabLst>
                          <a:tab pos="201930" algn="l"/>
                        </a:tabLst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прив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лек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угие 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ова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нные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ью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е глуб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 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28575">
                        <a:lnSpc>
                          <a:spcPct val="900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5.3.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 базой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знани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, ана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изиру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фо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рма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ию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 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лью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прин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нных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ний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7465" marR="306070">
                        <a:lnSpc>
                          <a:spcPts val="800"/>
                        </a:lnSpc>
                        <a:spcBef>
                          <a:spcPts val="25"/>
                        </a:spcBef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ущ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 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77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81915">
                        <a:lnSpc>
                          <a:spcPct val="900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1.3.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шн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 (р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й) 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фо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рма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5560" marR="32384">
                        <a:lnSpc>
                          <a:spcPct val="899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нка пр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дусм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 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ряд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 при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ма 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29845">
                        <a:lnSpc>
                          <a:spcPct val="900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2.3.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 учас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бир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ает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ся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фо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рма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 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мь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сах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ts val="815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иви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ых</a:t>
                      </a:r>
                      <a:r>
                        <a:rPr sz="7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96520">
                        <a:lnSpc>
                          <a:spcPct val="902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3.5.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зуль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изуч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гулярно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бсу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их 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лями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углубл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ма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ия пр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я.</a:t>
                      </a:r>
                      <a:endParaRPr sz="750">
                        <a:latin typeface="Calibri"/>
                        <a:cs typeface="Calibri"/>
                      </a:endParaRPr>
                    </a:p>
                    <a:p>
                      <a:pPr marL="36195" marR="79375" algn="just">
                        <a:lnSpc>
                          <a:spcPct val="90000"/>
                        </a:lnSpc>
                        <a:spcBef>
                          <a:spcPts val="295"/>
                        </a:spcBef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3.5.*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ших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подго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льных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группах 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зуль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бсу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 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анн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ами группы.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marR="55244">
                        <a:lnSpc>
                          <a:spcPct val="902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4.8.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ли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учас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хо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 инф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 ц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лью 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льн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ьнос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ГРУ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ПЫ</a:t>
                      </a:r>
                      <a:r>
                        <a:rPr sz="7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ОО.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пр.,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роди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 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дут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набл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ний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за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м 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marR="141605">
                        <a:lnSpc>
                          <a:spcPct val="90100"/>
                        </a:lnSpc>
                      </a:pPr>
                      <a:r>
                        <a:rPr sz="750" dirty="0">
                          <a:latin typeface="Calibri"/>
                          <a:cs typeface="Calibri"/>
                        </a:rPr>
                        <a:t>5.4.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ите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ли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лек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ся в</a:t>
                      </a:r>
                      <a:r>
                        <a:rPr sz="7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ссы 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рш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базы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знаний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</a:t>
                      </a:r>
                      <a:r>
                        <a:rPr sz="7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я 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зд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7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деж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вы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пос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ое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ния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бр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ова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ьной</a:t>
                      </a:r>
                      <a:r>
                        <a:rPr sz="7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ср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спи</a:t>
                      </a:r>
                      <a:r>
                        <a:rPr sz="75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ико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в ГР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7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50" dirty="0">
                          <a:latin typeface="Calibri"/>
                          <a:cs typeface="Calibri"/>
                        </a:rPr>
                        <a:t>ДОО.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5680" y="182117"/>
            <a:ext cx="740981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25"/>
              </a:lnSpc>
            </a:pP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Оценка</a:t>
            </a:r>
            <a:r>
              <a:rPr sz="16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по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зате</a:t>
            </a:r>
            <a:r>
              <a:rPr sz="1600" b="1" spc="-250" dirty="0">
                <a:solidFill>
                  <a:srgbClr val="585858"/>
                </a:solidFill>
                <a:latin typeface="Tahoma"/>
                <a:cs typeface="Tahoma"/>
              </a:rPr>
              <a:t>ле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6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бл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00" dirty="0">
                <a:solidFill>
                  <a:srgbClr val="585858"/>
                </a:solidFill>
                <a:latin typeface="Tahoma"/>
                <a:cs typeface="Tahoma"/>
              </a:rPr>
              <a:t>сти</a:t>
            </a:r>
            <a:r>
              <a:rPr sz="16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ка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чества</a:t>
            </a:r>
            <a:r>
              <a:rPr sz="16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95" dirty="0">
                <a:solidFill>
                  <a:srgbClr val="585858"/>
                </a:solidFill>
                <a:latin typeface="Tahoma"/>
                <a:cs typeface="Tahoma"/>
              </a:rPr>
              <a:t>«ОБРА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З</a:t>
            </a:r>
            <a:r>
              <a:rPr sz="1600" b="1" spc="-295" dirty="0">
                <a:solidFill>
                  <a:srgbClr val="585858"/>
                </a:solidFill>
                <a:latin typeface="Tahoma"/>
                <a:cs typeface="Tahoma"/>
              </a:rPr>
              <a:t>ОВАТЕЛЬН</a:t>
            </a:r>
            <a:r>
              <a:rPr sz="1600" b="1" spc="-315" dirty="0">
                <a:solidFill>
                  <a:srgbClr val="585858"/>
                </a:solidFill>
                <a:latin typeface="Tahoma"/>
                <a:cs typeface="Tahoma"/>
              </a:rPr>
              <a:t>ЫЕ</a:t>
            </a:r>
            <a:r>
              <a:rPr sz="1600" b="1" spc="-4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300" dirty="0">
                <a:solidFill>
                  <a:srgbClr val="585858"/>
                </a:solidFill>
                <a:latin typeface="Tahoma"/>
                <a:cs typeface="Tahoma"/>
              </a:rPr>
              <a:t>ОР</a:t>
            </a:r>
            <a:r>
              <a:rPr sz="1600" b="1" spc="-33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600" b="1" spc="-290" dirty="0">
                <a:solidFill>
                  <a:srgbClr val="585858"/>
                </a:solidFill>
                <a:latin typeface="Tahoma"/>
                <a:cs typeface="Tahoma"/>
              </a:rPr>
              <a:t>ЕНТ</a:t>
            </a:r>
            <a:r>
              <a:rPr sz="1600" b="1" spc="-34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600" b="1" spc="-415" dirty="0">
                <a:solidFill>
                  <a:srgbClr val="585858"/>
                </a:solidFill>
                <a:latin typeface="Tahoma"/>
                <a:cs typeface="Tahoma"/>
              </a:rPr>
              <a:t>Ы»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ts val="1825"/>
              </a:lnSpc>
            </a:pPr>
            <a:r>
              <a:rPr sz="1600" b="1" spc="-350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3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зате</a:t>
            </a:r>
            <a:r>
              <a:rPr sz="1600" b="1" spc="-240" dirty="0">
                <a:solidFill>
                  <a:srgbClr val="585858"/>
                </a:solidFill>
                <a:latin typeface="Tahoma"/>
                <a:cs typeface="Tahoma"/>
              </a:rPr>
              <a:t>ль</a:t>
            </a:r>
            <a:r>
              <a:rPr sz="16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484" dirty="0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600" b="1" spc="-204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600" b="1" spc="-1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350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ниман</a:t>
            </a:r>
            <a:r>
              <a:rPr sz="1600" b="1" spc="-240" dirty="0">
                <a:solidFill>
                  <a:srgbClr val="585858"/>
                </a:solidFill>
                <a:latin typeface="Tahoma"/>
                <a:cs typeface="Tahoma"/>
              </a:rPr>
              <a:t>ие</a:t>
            </a:r>
            <a:r>
              <a:rPr sz="16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40" dirty="0">
                <a:solidFill>
                  <a:srgbClr val="585858"/>
                </a:solidFill>
                <a:latin typeface="Tahoma"/>
                <a:cs typeface="Tahoma"/>
              </a:rPr>
              <a:t>ребенк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19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6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350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600" b="1" spc="-21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блюдени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6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7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6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д</a:t>
            </a:r>
            <a:r>
              <a:rPr sz="1600" b="1" spc="-2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60" dirty="0">
                <a:solidFill>
                  <a:srgbClr val="585858"/>
                </a:solidFill>
                <a:latin typeface="Tahoma"/>
                <a:cs typeface="Tahoma"/>
              </a:rPr>
              <a:t>кументи</a:t>
            </a:r>
            <a:r>
              <a:rPr sz="1600" b="1" spc="-250" dirty="0">
                <a:solidFill>
                  <a:srgbClr val="585858"/>
                </a:solidFill>
                <a:latin typeface="Tahoma"/>
                <a:cs typeface="Tahoma"/>
              </a:rPr>
              <a:t>ро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600" b="1" spc="-21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ние</a:t>
            </a:r>
            <a:r>
              <a:rPr sz="160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45" dirty="0">
                <a:solidFill>
                  <a:srgbClr val="585858"/>
                </a:solidFill>
                <a:latin typeface="Tahoma"/>
                <a:cs typeface="Tahoma"/>
              </a:rPr>
              <a:t>про</a:t>
            </a:r>
            <a:r>
              <a:rPr sz="1600" b="1" spc="-265" dirty="0">
                <a:solidFill>
                  <a:srgbClr val="585858"/>
                </a:solidFill>
                <a:latin typeface="Tahoma"/>
                <a:cs typeface="Tahoma"/>
              </a:rPr>
              <a:t>ц</a:t>
            </a:r>
            <a:r>
              <a:rPr sz="1600" b="1" spc="-185" dirty="0">
                <a:solidFill>
                  <a:srgbClr val="585858"/>
                </a:solidFill>
                <a:latin typeface="Tahoma"/>
                <a:cs typeface="Tahoma"/>
              </a:rPr>
              <a:t>есс</a:t>
            </a:r>
            <a:r>
              <a:rPr sz="1600" b="1" spc="-22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600" b="1" spc="-24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600" b="1" spc="-6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600" b="1" spc="-225" dirty="0">
                <a:solidFill>
                  <a:srgbClr val="585858"/>
                </a:solidFill>
                <a:latin typeface="Tahoma"/>
                <a:cs typeface="Tahoma"/>
              </a:rPr>
              <a:t>раз</a:t>
            </a:r>
            <a:r>
              <a:rPr sz="1600" b="1" spc="-250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600" b="1" spc="-229" dirty="0">
                <a:solidFill>
                  <a:srgbClr val="585858"/>
                </a:solidFill>
                <a:latin typeface="Tahoma"/>
                <a:cs typeface="Tahoma"/>
              </a:rPr>
              <a:t>ит</a:t>
            </a:r>
            <a:r>
              <a:rPr sz="1600" b="1" spc="-254" dirty="0">
                <a:solidFill>
                  <a:srgbClr val="585858"/>
                </a:solidFill>
                <a:latin typeface="Tahoma"/>
                <a:cs typeface="Tahoma"/>
              </a:rPr>
              <a:t>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468" y="269747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59" h="190500">
                <a:moveTo>
                  <a:pt x="0" y="190500"/>
                </a:moveTo>
                <a:lnTo>
                  <a:pt x="175260" y="190500"/>
                </a:lnTo>
                <a:lnTo>
                  <a:pt x="17526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1406" y="875030"/>
          <a:ext cx="8748634" cy="3949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8280"/>
                <a:gridCol w="861821"/>
                <a:gridCol w="683260"/>
                <a:gridCol w="1124584"/>
                <a:gridCol w="4750689"/>
              </a:tblGrid>
              <a:tr h="411480">
                <a:tc>
                  <a:txBody>
                    <a:bodyPr/>
                    <a:lstStyle/>
                    <a:p>
                      <a:pPr marL="95885" marR="18415" indent="259079">
                        <a:lnSpc>
                          <a:spcPct val="905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Треб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ся серье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ная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абота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овы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10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FD8B"/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73025" indent="-30480">
                        <a:lnSpc>
                          <a:spcPts val="108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Ка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 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рем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ся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47955">
                        <a:lnSpc>
                          <a:spcPts val="1075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овому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3510" indent="-74930">
                        <a:lnSpc>
                          <a:spcPts val="109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овый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ровень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200660" indent="-70485">
                        <a:lnSpc>
                          <a:spcPts val="109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Хоро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ее 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68656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ревосхо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ное</a:t>
                      </a:r>
                      <a:r>
                        <a:rPr sz="10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7239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FD8B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913891"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ние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 marR="107950" lvl="1">
                        <a:lnSpc>
                          <a:spcPts val="1140"/>
                        </a:lnSpc>
                        <a:buFont typeface="Calibri"/>
                        <a:buAutoNum type="arabicPeriod"/>
                        <a:tabLst>
                          <a:tab pos="32194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Пост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нно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пополн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ая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база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знан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содер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жи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дост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верную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нфор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ци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ю о разв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восп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танн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ков</a:t>
                      </a:r>
                      <a:r>
                        <a:rPr sz="10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слови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образовательной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среды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ОО.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87630" marR="459105" lvl="1">
                        <a:lnSpc>
                          <a:spcPct val="90200"/>
                        </a:lnSpc>
                        <a:spcBef>
                          <a:spcPts val="270"/>
                        </a:spcBef>
                        <a:buFont typeface="Calibri"/>
                        <a:buAutoNum type="arabicPeriod"/>
                        <a:tabLst>
                          <a:tab pos="32194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Данные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базы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знаний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развит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сп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танник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служат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сн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для про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ноз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рован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э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фект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вности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образовательн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ус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ий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пр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я обоснованн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педа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ческ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решен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елью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дости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ен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лучш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для ка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восп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танн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ка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образовательн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результат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в.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078738">
                <a:tc gridSpan="3">
                  <a:txBody>
                    <a:bodyPr/>
                    <a:lstStyle/>
                    <a:p>
                      <a:pPr marL="170942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оп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лн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ние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7630" marR="530225" lvl="1">
                        <a:lnSpc>
                          <a:spcPts val="1190"/>
                        </a:lnSpc>
                        <a:buFont typeface="Calibri"/>
                        <a:buAutoNum type="arabicPeriod"/>
                        <a:tabLst>
                          <a:tab pos="33147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Ста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тизиров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ны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процессы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сб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або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ки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ализа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мации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азви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ии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ебенка,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исп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льз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х в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целях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верше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ст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ОД.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31470" lvl="1" indent="-243840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Calibri"/>
                        <a:buAutoNum type="arabicPeriod"/>
                        <a:tabLst>
                          <a:tab pos="33210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ля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сбора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рм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ации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 ее а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ализа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усмот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ены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еше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ия.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7630" marR="325120" lvl="1">
                        <a:lnSpc>
                          <a:spcPts val="1190"/>
                        </a:lnSpc>
                        <a:spcBef>
                          <a:spcPts val="315"/>
                        </a:spcBef>
                        <a:buFont typeface="Calibri"/>
                        <a:buAutoNum type="arabicPeriod"/>
                        <a:tabLst>
                          <a:tab pos="33147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Исп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льзуе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ся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валид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ый и на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еж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ый инструментарий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ля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педаг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гиче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й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иагности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бл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юд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ений.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30835" lvl="1" indent="-243204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Calibri"/>
                        <a:buAutoNum type="arabicPeriod"/>
                        <a:tabLst>
                          <a:tab pos="33147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К сбо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необх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им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мации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привлека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тся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заинтерес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ст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92454">
                <a:tc gridSpan="2">
                  <a:txBody>
                    <a:bodyPr/>
                    <a:lstStyle/>
                    <a:p>
                      <a:pPr marL="102679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ние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 marR="333375" lvl="1" algn="just">
                        <a:lnSpc>
                          <a:spcPts val="1190"/>
                        </a:lnSpc>
                        <a:buFont typeface="Calibri"/>
                        <a:buAutoNum type="arabicPeriod"/>
                        <a:tabLst>
                          <a:tab pos="30988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едусм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ена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педаг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гич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ск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абота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системному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изучению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азви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воспита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ник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всем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тел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бластям,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явлению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их ин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иви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уаль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ых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ебнос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ей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сп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ей,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интерес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 и инициатив,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еб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ос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ей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ителей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азова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своих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етей.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5405" marR="1127760" lvl="1">
                        <a:lnSpc>
                          <a:spcPts val="1190"/>
                        </a:lnSpc>
                        <a:spcBef>
                          <a:spcPts val="300"/>
                        </a:spcBef>
                        <a:buFont typeface="Calibri"/>
                        <a:buAutoNum type="arabicPeriod"/>
                        <a:tabLst>
                          <a:tab pos="30988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едусм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ены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проце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кументи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инамики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азви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ап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процессы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кументи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писаны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 ООП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угих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кументах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ДОО.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7169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оп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лн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ние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65405" marR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2.1.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 ООП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ДО и д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угих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кументах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ДОО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пре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усмот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ена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егуля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педаг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ги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абота,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целенная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изучение ин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иви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уаль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ых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бен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ка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го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ебенка,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его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ебно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й,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возмо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нос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ей,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инамики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азви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интерес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0876">
                <a:tc grid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1.1.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 ООП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ены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возр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стн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характерис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азви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воспита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ник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ГР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ДОО.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FD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1225" y="232283"/>
            <a:ext cx="7777480" cy="55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Гру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па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азат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обл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180" dirty="0">
                <a:solidFill>
                  <a:srgbClr val="585858"/>
                </a:solidFill>
                <a:latin typeface="Tahoma"/>
                <a:cs typeface="Tahoma"/>
              </a:rPr>
              <a:t>ст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1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29" dirty="0">
                <a:solidFill>
                  <a:srgbClr val="585858"/>
                </a:solidFill>
                <a:latin typeface="Tahoma"/>
                <a:cs typeface="Tahoma"/>
              </a:rPr>
              <a:t>че</a:t>
            </a:r>
            <a:r>
              <a:rPr sz="1800" b="1" spc="-19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тва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«ОБРАЗОВАТЕЛЬНАЯ</a:t>
            </a:r>
            <a:r>
              <a:rPr sz="1800" b="1" spc="-14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35" dirty="0">
                <a:solidFill>
                  <a:srgbClr val="585858"/>
                </a:solidFill>
                <a:latin typeface="Tahoma"/>
                <a:cs typeface="Tahoma"/>
              </a:rPr>
              <a:t>ПР</a:t>
            </a:r>
            <a:r>
              <a:rPr sz="1800" b="1" spc="-37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Г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65" dirty="0">
                <a:solidFill>
                  <a:srgbClr val="585858"/>
                </a:solidFill>
                <a:latin typeface="Tahoma"/>
                <a:cs typeface="Tahoma"/>
              </a:rPr>
              <a:t>АММА»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 Пок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20" dirty="0">
                <a:solidFill>
                  <a:srgbClr val="585858"/>
                </a:solidFill>
                <a:latin typeface="Tahoma"/>
                <a:cs typeface="Tahoma"/>
              </a:rPr>
              <a:t>зат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ль</a:t>
            </a:r>
            <a:r>
              <a:rPr sz="1800" b="1" spc="-114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.1.</a:t>
            </a:r>
            <a:r>
              <a:rPr sz="1800" b="1" spc="-13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Осно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ная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образ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ват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льн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про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гра</a:t>
            </a:r>
            <a:r>
              <a:rPr sz="1800" b="1" spc="-420" dirty="0">
                <a:solidFill>
                  <a:srgbClr val="585858"/>
                </a:solidFill>
                <a:latin typeface="Tahoma"/>
                <a:cs typeface="Tahoma"/>
              </a:rPr>
              <a:t>мм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75" dirty="0">
                <a:solidFill>
                  <a:srgbClr val="585858"/>
                </a:solidFill>
                <a:latin typeface="Tahoma"/>
                <a:cs typeface="Tahoma"/>
              </a:rPr>
              <a:t>ДОО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050" b="1" spc="-170" dirty="0">
                <a:solidFill>
                  <a:srgbClr val="585858"/>
                </a:solidFill>
                <a:latin typeface="Tahoma"/>
                <a:cs typeface="Tahoma"/>
              </a:rPr>
              <a:t>(в</a:t>
            </a:r>
            <a:r>
              <a:rPr sz="1050" b="1" spc="-16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050" b="1" spc="-195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050" b="1" spc="-285" dirty="0">
                <a:solidFill>
                  <a:srgbClr val="585858"/>
                </a:solidFill>
                <a:latin typeface="Tahoma"/>
                <a:cs typeface="Tahoma"/>
              </a:rPr>
              <a:t>ю</a:t>
            </a:r>
            <a:r>
              <a:rPr sz="1050" b="1" spc="-150" dirty="0">
                <a:solidFill>
                  <a:srgbClr val="585858"/>
                </a:solidFill>
                <a:latin typeface="Tahoma"/>
                <a:cs typeface="Tahoma"/>
              </a:rPr>
              <a:t>ча</a:t>
            </a:r>
            <a:r>
              <a:rPr sz="1050" b="1" spc="-155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05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050" b="1" spc="-17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050" b="1" spc="-14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050" b="1" spc="-165" dirty="0">
                <a:solidFill>
                  <a:srgbClr val="585858"/>
                </a:solidFill>
                <a:latin typeface="Tahoma"/>
                <a:cs typeface="Tahoma"/>
              </a:rPr>
              <a:t>бо</a:t>
            </a:r>
            <a:r>
              <a:rPr sz="1050" b="1" spc="-150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050" b="1" spc="-215" dirty="0">
                <a:solidFill>
                  <a:srgbClr val="585858"/>
                </a:solidFill>
                <a:latin typeface="Tahoma"/>
                <a:cs typeface="Tahoma"/>
              </a:rPr>
              <a:t>ую</a:t>
            </a:r>
            <a:r>
              <a:rPr sz="105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050" b="1" spc="-170" dirty="0">
                <a:solidFill>
                  <a:srgbClr val="585858"/>
                </a:solidFill>
                <a:latin typeface="Tahoma"/>
                <a:cs typeface="Tahoma"/>
              </a:rPr>
              <a:t>про</a:t>
            </a:r>
            <a:r>
              <a:rPr sz="1050" b="1" spc="-150" dirty="0">
                <a:solidFill>
                  <a:srgbClr val="585858"/>
                </a:solidFill>
                <a:latin typeface="Tahoma"/>
                <a:cs typeface="Tahoma"/>
              </a:rPr>
              <a:t>г</a:t>
            </a:r>
            <a:r>
              <a:rPr sz="1050" b="1" spc="-17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050" b="1" spc="-14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050" b="1" spc="-235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050" b="1" spc="-245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050" b="1" spc="-160" dirty="0">
                <a:solidFill>
                  <a:srgbClr val="585858"/>
                </a:solidFill>
                <a:latin typeface="Tahoma"/>
                <a:cs typeface="Tahoma"/>
              </a:rPr>
              <a:t>у</a:t>
            </a:r>
            <a:r>
              <a:rPr sz="105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050" b="1" spc="-15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050" b="1" spc="-16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050" b="1" spc="-9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050" b="1" spc="-150" dirty="0">
                <a:solidFill>
                  <a:srgbClr val="585858"/>
                </a:solidFill>
                <a:latin typeface="Tahoma"/>
                <a:cs typeface="Tahoma"/>
              </a:rPr>
              <a:t>пит</a:t>
            </a:r>
            <a:r>
              <a:rPr sz="1050" b="1" spc="-15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050" b="1" spc="-170" dirty="0">
                <a:solidFill>
                  <a:srgbClr val="585858"/>
                </a:solidFill>
                <a:latin typeface="Tahoma"/>
                <a:cs typeface="Tahoma"/>
              </a:rPr>
              <a:t>ния)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9501" y="995832"/>
            <a:ext cx="357505" cy="570230"/>
          </a:xfrm>
          <a:custGeom>
            <a:avLst/>
            <a:gdLst/>
            <a:ahLst/>
            <a:cxnLst/>
            <a:rect l="l" t="t" r="r" b="b"/>
            <a:pathLst>
              <a:path w="357505" h="570230">
                <a:moveTo>
                  <a:pt x="0" y="570204"/>
                </a:moveTo>
                <a:lnTo>
                  <a:pt x="357124" y="570204"/>
                </a:lnTo>
                <a:lnTo>
                  <a:pt x="357124" y="0"/>
                </a:lnTo>
                <a:lnTo>
                  <a:pt x="0" y="0"/>
                </a:lnTo>
                <a:lnTo>
                  <a:pt x="0" y="570204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6625" y="995832"/>
            <a:ext cx="1576070" cy="433070"/>
          </a:xfrm>
          <a:custGeom>
            <a:avLst/>
            <a:gdLst/>
            <a:ahLst/>
            <a:cxnLst/>
            <a:rect l="l" t="t" r="r" b="b"/>
            <a:pathLst>
              <a:path w="1576070" h="433069">
                <a:moveTo>
                  <a:pt x="0" y="433044"/>
                </a:moveTo>
                <a:lnTo>
                  <a:pt x="1575943" y="433044"/>
                </a:lnTo>
                <a:lnTo>
                  <a:pt x="1575943" y="0"/>
                </a:lnTo>
                <a:lnTo>
                  <a:pt x="0" y="0"/>
                </a:lnTo>
                <a:lnTo>
                  <a:pt x="0" y="433044"/>
                </a:lnTo>
                <a:close/>
              </a:path>
            </a:pathLst>
          </a:custGeom>
          <a:solidFill>
            <a:srgbClr val="FAFD8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2580" y="995832"/>
            <a:ext cx="1310005" cy="433070"/>
          </a:xfrm>
          <a:custGeom>
            <a:avLst/>
            <a:gdLst/>
            <a:ahLst/>
            <a:cxnLst/>
            <a:rect l="l" t="t" r="r" b="b"/>
            <a:pathLst>
              <a:path w="1310004" h="433069">
                <a:moveTo>
                  <a:pt x="0" y="433044"/>
                </a:moveTo>
                <a:lnTo>
                  <a:pt x="1309623" y="433044"/>
                </a:lnTo>
                <a:lnTo>
                  <a:pt x="1309623" y="0"/>
                </a:lnTo>
                <a:lnTo>
                  <a:pt x="0" y="0"/>
                </a:lnTo>
                <a:lnTo>
                  <a:pt x="0" y="4330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2204" y="995832"/>
            <a:ext cx="1746250" cy="433070"/>
          </a:xfrm>
          <a:custGeom>
            <a:avLst/>
            <a:gdLst/>
            <a:ahLst/>
            <a:cxnLst/>
            <a:rect l="l" t="t" r="r" b="b"/>
            <a:pathLst>
              <a:path w="1746250" h="433069">
                <a:moveTo>
                  <a:pt x="0" y="433044"/>
                </a:moveTo>
                <a:lnTo>
                  <a:pt x="1745869" y="433044"/>
                </a:lnTo>
                <a:lnTo>
                  <a:pt x="1745869" y="0"/>
                </a:lnTo>
                <a:lnTo>
                  <a:pt x="0" y="0"/>
                </a:lnTo>
                <a:lnTo>
                  <a:pt x="0" y="433044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8073" y="995832"/>
            <a:ext cx="1701800" cy="433070"/>
          </a:xfrm>
          <a:custGeom>
            <a:avLst/>
            <a:gdLst/>
            <a:ahLst/>
            <a:cxnLst/>
            <a:rect l="l" t="t" r="r" b="b"/>
            <a:pathLst>
              <a:path w="1701800" h="433069">
                <a:moveTo>
                  <a:pt x="0" y="433044"/>
                </a:moveTo>
                <a:lnTo>
                  <a:pt x="1701419" y="433044"/>
                </a:lnTo>
                <a:lnTo>
                  <a:pt x="1701419" y="0"/>
                </a:lnTo>
                <a:lnTo>
                  <a:pt x="0" y="0"/>
                </a:lnTo>
                <a:lnTo>
                  <a:pt x="0" y="433044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19493" y="995832"/>
            <a:ext cx="1833880" cy="433070"/>
          </a:xfrm>
          <a:custGeom>
            <a:avLst/>
            <a:gdLst/>
            <a:ahLst/>
            <a:cxnLst/>
            <a:rect l="l" t="t" r="r" b="b"/>
            <a:pathLst>
              <a:path w="1833879" h="433069">
                <a:moveTo>
                  <a:pt x="0" y="433044"/>
                </a:moveTo>
                <a:lnTo>
                  <a:pt x="1833626" y="433044"/>
                </a:lnTo>
                <a:lnTo>
                  <a:pt x="1833626" y="0"/>
                </a:lnTo>
                <a:lnTo>
                  <a:pt x="0" y="0"/>
                </a:lnTo>
                <a:lnTo>
                  <a:pt x="0" y="433044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6625" y="1428877"/>
            <a:ext cx="1576070" cy="137160"/>
          </a:xfrm>
          <a:custGeom>
            <a:avLst/>
            <a:gdLst/>
            <a:ahLst/>
            <a:cxnLst/>
            <a:rect l="l" t="t" r="r" b="b"/>
            <a:pathLst>
              <a:path w="1576070" h="137159">
                <a:moveTo>
                  <a:pt x="0" y="137160"/>
                </a:moveTo>
                <a:lnTo>
                  <a:pt x="1575943" y="137160"/>
                </a:lnTo>
                <a:lnTo>
                  <a:pt x="1575943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AFD8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2580" y="1428877"/>
            <a:ext cx="1310005" cy="137160"/>
          </a:xfrm>
          <a:custGeom>
            <a:avLst/>
            <a:gdLst/>
            <a:ahLst/>
            <a:cxnLst/>
            <a:rect l="l" t="t" r="r" b="b"/>
            <a:pathLst>
              <a:path w="1310004" h="137159">
                <a:moveTo>
                  <a:pt x="0" y="137160"/>
                </a:moveTo>
                <a:lnTo>
                  <a:pt x="1309623" y="137160"/>
                </a:lnTo>
                <a:lnTo>
                  <a:pt x="1309623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72204" y="1428877"/>
            <a:ext cx="1746250" cy="137160"/>
          </a:xfrm>
          <a:custGeom>
            <a:avLst/>
            <a:gdLst/>
            <a:ahLst/>
            <a:cxnLst/>
            <a:rect l="l" t="t" r="r" b="b"/>
            <a:pathLst>
              <a:path w="1746250" h="137159">
                <a:moveTo>
                  <a:pt x="0" y="137160"/>
                </a:moveTo>
                <a:lnTo>
                  <a:pt x="1745869" y="137160"/>
                </a:lnTo>
                <a:lnTo>
                  <a:pt x="174586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18073" y="1428877"/>
            <a:ext cx="1701800" cy="137160"/>
          </a:xfrm>
          <a:custGeom>
            <a:avLst/>
            <a:gdLst/>
            <a:ahLst/>
            <a:cxnLst/>
            <a:rect l="l" t="t" r="r" b="b"/>
            <a:pathLst>
              <a:path w="1701800" h="137159">
                <a:moveTo>
                  <a:pt x="0" y="137160"/>
                </a:moveTo>
                <a:lnTo>
                  <a:pt x="1701419" y="137160"/>
                </a:lnTo>
                <a:lnTo>
                  <a:pt x="17014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19493" y="1428877"/>
            <a:ext cx="1833880" cy="137160"/>
          </a:xfrm>
          <a:custGeom>
            <a:avLst/>
            <a:gdLst/>
            <a:ahLst/>
            <a:cxnLst/>
            <a:rect l="l" t="t" r="r" b="b"/>
            <a:pathLst>
              <a:path w="1833879" h="137159">
                <a:moveTo>
                  <a:pt x="0" y="137160"/>
                </a:moveTo>
                <a:lnTo>
                  <a:pt x="1833626" y="137160"/>
                </a:lnTo>
                <a:lnTo>
                  <a:pt x="1833626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9501" y="1566011"/>
            <a:ext cx="357505" cy="716280"/>
          </a:xfrm>
          <a:custGeom>
            <a:avLst/>
            <a:gdLst/>
            <a:ahLst/>
            <a:cxnLst/>
            <a:rect l="l" t="t" r="r" b="b"/>
            <a:pathLst>
              <a:path w="357505" h="716280">
                <a:moveTo>
                  <a:pt x="0" y="715670"/>
                </a:moveTo>
                <a:lnTo>
                  <a:pt x="357124" y="715670"/>
                </a:lnTo>
                <a:lnTo>
                  <a:pt x="357124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6625" y="1566011"/>
            <a:ext cx="1576070" cy="716280"/>
          </a:xfrm>
          <a:custGeom>
            <a:avLst/>
            <a:gdLst/>
            <a:ahLst/>
            <a:cxnLst/>
            <a:rect l="l" t="t" r="r" b="b"/>
            <a:pathLst>
              <a:path w="1576070" h="716280">
                <a:moveTo>
                  <a:pt x="0" y="715670"/>
                </a:moveTo>
                <a:lnTo>
                  <a:pt x="1575943" y="715670"/>
                </a:lnTo>
                <a:lnTo>
                  <a:pt x="1575943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62580" y="1566011"/>
            <a:ext cx="1310005" cy="716280"/>
          </a:xfrm>
          <a:custGeom>
            <a:avLst/>
            <a:gdLst/>
            <a:ahLst/>
            <a:cxnLst/>
            <a:rect l="l" t="t" r="r" b="b"/>
            <a:pathLst>
              <a:path w="1310004" h="716280">
                <a:moveTo>
                  <a:pt x="0" y="715670"/>
                </a:moveTo>
                <a:lnTo>
                  <a:pt x="1309623" y="715670"/>
                </a:lnTo>
                <a:lnTo>
                  <a:pt x="1309623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72204" y="1566011"/>
            <a:ext cx="1746250" cy="716280"/>
          </a:xfrm>
          <a:custGeom>
            <a:avLst/>
            <a:gdLst/>
            <a:ahLst/>
            <a:cxnLst/>
            <a:rect l="l" t="t" r="r" b="b"/>
            <a:pathLst>
              <a:path w="1746250" h="716280">
                <a:moveTo>
                  <a:pt x="0" y="715670"/>
                </a:moveTo>
                <a:lnTo>
                  <a:pt x="1745869" y="715670"/>
                </a:lnTo>
                <a:lnTo>
                  <a:pt x="1745869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18073" y="1566011"/>
            <a:ext cx="1701800" cy="716280"/>
          </a:xfrm>
          <a:custGeom>
            <a:avLst/>
            <a:gdLst/>
            <a:ahLst/>
            <a:cxnLst/>
            <a:rect l="l" t="t" r="r" b="b"/>
            <a:pathLst>
              <a:path w="1701800" h="716280">
                <a:moveTo>
                  <a:pt x="0" y="715670"/>
                </a:moveTo>
                <a:lnTo>
                  <a:pt x="1701419" y="715670"/>
                </a:lnTo>
                <a:lnTo>
                  <a:pt x="1701419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19493" y="1566011"/>
            <a:ext cx="1833880" cy="716280"/>
          </a:xfrm>
          <a:custGeom>
            <a:avLst/>
            <a:gdLst/>
            <a:ahLst/>
            <a:cxnLst/>
            <a:rect l="l" t="t" r="r" b="b"/>
            <a:pathLst>
              <a:path w="1833879" h="716280">
                <a:moveTo>
                  <a:pt x="0" y="715670"/>
                </a:moveTo>
                <a:lnTo>
                  <a:pt x="1833626" y="715670"/>
                </a:lnTo>
                <a:lnTo>
                  <a:pt x="1833626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9501" y="2281656"/>
            <a:ext cx="357505" cy="716280"/>
          </a:xfrm>
          <a:custGeom>
            <a:avLst/>
            <a:gdLst/>
            <a:ahLst/>
            <a:cxnLst/>
            <a:rect l="l" t="t" r="r" b="b"/>
            <a:pathLst>
              <a:path w="357505" h="716280">
                <a:moveTo>
                  <a:pt x="0" y="715670"/>
                </a:moveTo>
                <a:lnTo>
                  <a:pt x="357124" y="715670"/>
                </a:lnTo>
                <a:lnTo>
                  <a:pt x="357124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6625" y="2281656"/>
            <a:ext cx="1576070" cy="716280"/>
          </a:xfrm>
          <a:custGeom>
            <a:avLst/>
            <a:gdLst/>
            <a:ahLst/>
            <a:cxnLst/>
            <a:rect l="l" t="t" r="r" b="b"/>
            <a:pathLst>
              <a:path w="1576070" h="716280">
                <a:moveTo>
                  <a:pt x="0" y="715670"/>
                </a:moveTo>
                <a:lnTo>
                  <a:pt x="1575943" y="715670"/>
                </a:lnTo>
                <a:lnTo>
                  <a:pt x="1575943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62580" y="2281656"/>
            <a:ext cx="1310005" cy="716280"/>
          </a:xfrm>
          <a:custGeom>
            <a:avLst/>
            <a:gdLst/>
            <a:ahLst/>
            <a:cxnLst/>
            <a:rect l="l" t="t" r="r" b="b"/>
            <a:pathLst>
              <a:path w="1310004" h="716280">
                <a:moveTo>
                  <a:pt x="0" y="715670"/>
                </a:moveTo>
                <a:lnTo>
                  <a:pt x="1309623" y="715670"/>
                </a:lnTo>
                <a:lnTo>
                  <a:pt x="1309623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72204" y="2281656"/>
            <a:ext cx="1746250" cy="716280"/>
          </a:xfrm>
          <a:custGeom>
            <a:avLst/>
            <a:gdLst/>
            <a:ahLst/>
            <a:cxnLst/>
            <a:rect l="l" t="t" r="r" b="b"/>
            <a:pathLst>
              <a:path w="1746250" h="716280">
                <a:moveTo>
                  <a:pt x="0" y="715670"/>
                </a:moveTo>
                <a:lnTo>
                  <a:pt x="1745869" y="715670"/>
                </a:lnTo>
                <a:lnTo>
                  <a:pt x="1745869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18073" y="2281656"/>
            <a:ext cx="1701800" cy="716280"/>
          </a:xfrm>
          <a:custGeom>
            <a:avLst/>
            <a:gdLst/>
            <a:ahLst/>
            <a:cxnLst/>
            <a:rect l="l" t="t" r="r" b="b"/>
            <a:pathLst>
              <a:path w="1701800" h="716280">
                <a:moveTo>
                  <a:pt x="0" y="715670"/>
                </a:moveTo>
                <a:lnTo>
                  <a:pt x="1701419" y="715670"/>
                </a:lnTo>
                <a:lnTo>
                  <a:pt x="1701419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19493" y="2281656"/>
            <a:ext cx="1833880" cy="716280"/>
          </a:xfrm>
          <a:custGeom>
            <a:avLst/>
            <a:gdLst/>
            <a:ahLst/>
            <a:cxnLst/>
            <a:rect l="l" t="t" r="r" b="b"/>
            <a:pathLst>
              <a:path w="1833879" h="716280">
                <a:moveTo>
                  <a:pt x="0" y="715670"/>
                </a:moveTo>
                <a:lnTo>
                  <a:pt x="1833626" y="715670"/>
                </a:lnTo>
                <a:lnTo>
                  <a:pt x="1833626" y="0"/>
                </a:lnTo>
                <a:lnTo>
                  <a:pt x="0" y="0"/>
                </a:lnTo>
                <a:lnTo>
                  <a:pt x="0" y="7156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9501" y="2997390"/>
            <a:ext cx="357505" cy="988060"/>
          </a:xfrm>
          <a:custGeom>
            <a:avLst/>
            <a:gdLst/>
            <a:ahLst/>
            <a:cxnLst/>
            <a:rect l="l" t="t" r="r" b="b"/>
            <a:pathLst>
              <a:path w="357505" h="988060">
                <a:moveTo>
                  <a:pt x="0" y="987552"/>
                </a:moveTo>
                <a:lnTo>
                  <a:pt x="357124" y="987552"/>
                </a:lnTo>
                <a:lnTo>
                  <a:pt x="357124" y="0"/>
                </a:lnTo>
                <a:lnTo>
                  <a:pt x="0" y="0"/>
                </a:lnTo>
                <a:lnTo>
                  <a:pt x="0" y="987552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6625" y="2997390"/>
            <a:ext cx="1576070" cy="988060"/>
          </a:xfrm>
          <a:custGeom>
            <a:avLst/>
            <a:gdLst/>
            <a:ahLst/>
            <a:cxnLst/>
            <a:rect l="l" t="t" r="r" b="b"/>
            <a:pathLst>
              <a:path w="1576070" h="988060">
                <a:moveTo>
                  <a:pt x="0" y="987552"/>
                </a:moveTo>
                <a:lnTo>
                  <a:pt x="1575943" y="987552"/>
                </a:lnTo>
                <a:lnTo>
                  <a:pt x="1575943" y="0"/>
                </a:lnTo>
                <a:lnTo>
                  <a:pt x="0" y="0"/>
                </a:lnTo>
                <a:lnTo>
                  <a:pt x="0" y="987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2580" y="2997390"/>
            <a:ext cx="1310005" cy="988060"/>
          </a:xfrm>
          <a:custGeom>
            <a:avLst/>
            <a:gdLst/>
            <a:ahLst/>
            <a:cxnLst/>
            <a:rect l="l" t="t" r="r" b="b"/>
            <a:pathLst>
              <a:path w="1310004" h="988060">
                <a:moveTo>
                  <a:pt x="0" y="987552"/>
                </a:moveTo>
                <a:lnTo>
                  <a:pt x="1309623" y="987552"/>
                </a:lnTo>
                <a:lnTo>
                  <a:pt x="1309623" y="0"/>
                </a:lnTo>
                <a:lnTo>
                  <a:pt x="0" y="0"/>
                </a:lnTo>
                <a:lnTo>
                  <a:pt x="0" y="987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72204" y="2997390"/>
            <a:ext cx="1746250" cy="988060"/>
          </a:xfrm>
          <a:custGeom>
            <a:avLst/>
            <a:gdLst/>
            <a:ahLst/>
            <a:cxnLst/>
            <a:rect l="l" t="t" r="r" b="b"/>
            <a:pathLst>
              <a:path w="1746250" h="988060">
                <a:moveTo>
                  <a:pt x="0" y="987552"/>
                </a:moveTo>
                <a:lnTo>
                  <a:pt x="1745869" y="987552"/>
                </a:lnTo>
                <a:lnTo>
                  <a:pt x="1745869" y="0"/>
                </a:lnTo>
                <a:lnTo>
                  <a:pt x="0" y="0"/>
                </a:lnTo>
                <a:lnTo>
                  <a:pt x="0" y="987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18073" y="2997390"/>
            <a:ext cx="1701800" cy="988060"/>
          </a:xfrm>
          <a:custGeom>
            <a:avLst/>
            <a:gdLst/>
            <a:ahLst/>
            <a:cxnLst/>
            <a:rect l="l" t="t" r="r" b="b"/>
            <a:pathLst>
              <a:path w="1701800" h="988060">
                <a:moveTo>
                  <a:pt x="0" y="987552"/>
                </a:moveTo>
                <a:lnTo>
                  <a:pt x="1701419" y="987552"/>
                </a:lnTo>
                <a:lnTo>
                  <a:pt x="1701419" y="0"/>
                </a:lnTo>
                <a:lnTo>
                  <a:pt x="0" y="0"/>
                </a:lnTo>
                <a:lnTo>
                  <a:pt x="0" y="987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19493" y="2997390"/>
            <a:ext cx="1833880" cy="988060"/>
          </a:xfrm>
          <a:custGeom>
            <a:avLst/>
            <a:gdLst/>
            <a:ahLst/>
            <a:cxnLst/>
            <a:rect l="l" t="t" r="r" b="b"/>
            <a:pathLst>
              <a:path w="1833879" h="988060">
                <a:moveTo>
                  <a:pt x="0" y="987552"/>
                </a:moveTo>
                <a:lnTo>
                  <a:pt x="1833626" y="987552"/>
                </a:lnTo>
                <a:lnTo>
                  <a:pt x="1833626" y="0"/>
                </a:lnTo>
                <a:lnTo>
                  <a:pt x="0" y="0"/>
                </a:lnTo>
                <a:lnTo>
                  <a:pt x="0" y="987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9501" y="3984942"/>
            <a:ext cx="357505" cy="662305"/>
          </a:xfrm>
          <a:custGeom>
            <a:avLst/>
            <a:gdLst/>
            <a:ahLst/>
            <a:cxnLst/>
            <a:rect l="l" t="t" r="r" b="b"/>
            <a:pathLst>
              <a:path w="357505" h="662304">
                <a:moveTo>
                  <a:pt x="0" y="661898"/>
                </a:moveTo>
                <a:lnTo>
                  <a:pt x="357124" y="661898"/>
                </a:lnTo>
                <a:lnTo>
                  <a:pt x="357124" y="0"/>
                </a:lnTo>
                <a:lnTo>
                  <a:pt x="0" y="0"/>
                </a:lnTo>
                <a:lnTo>
                  <a:pt x="0" y="66189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6625" y="3984942"/>
            <a:ext cx="1576070" cy="662305"/>
          </a:xfrm>
          <a:custGeom>
            <a:avLst/>
            <a:gdLst/>
            <a:ahLst/>
            <a:cxnLst/>
            <a:rect l="l" t="t" r="r" b="b"/>
            <a:pathLst>
              <a:path w="1576070" h="662304">
                <a:moveTo>
                  <a:pt x="0" y="661898"/>
                </a:moveTo>
                <a:lnTo>
                  <a:pt x="1575943" y="661898"/>
                </a:lnTo>
                <a:lnTo>
                  <a:pt x="1575943" y="0"/>
                </a:lnTo>
                <a:lnTo>
                  <a:pt x="0" y="0"/>
                </a:lnTo>
                <a:lnTo>
                  <a:pt x="0" y="661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62580" y="3984942"/>
            <a:ext cx="1310005" cy="662305"/>
          </a:xfrm>
          <a:custGeom>
            <a:avLst/>
            <a:gdLst/>
            <a:ahLst/>
            <a:cxnLst/>
            <a:rect l="l" t="t" r="r" b="b"/>
            <a:pathLst>
              <a:path w="1310004" h="662304">
                <a:moveTo>
                  <a:pt x="0" y="661898"/>
                </a:moveTo>
                <a:lnTo>
                  <a:pt x="1309623" y="661898"/>
                </a:lnTo>
                <a:lnTo>
                  <a:pt x="1309623" y="0"/>
                </a:lnTo>
                <a:lnTo>
                  <a:pt x="0" y="0"/>
                </a:lnTo>
                <a:lnTo>
                  <a:pt x="0" y="661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72204" y="3984942"/>
            <a:ext cx="1746250" cy="662305"/>
          </a:xfrm>
          <a:custGeom>
            <a:avLst/>
            <a:gdLst/>
            <a:ahLst/>
            <a:cxnLst/>
            <a:rect l="l" t="t" r="r" b="b"/>
            <a:pathLst>
              <a:path w="1746250" h="662304">
                <a:moveTo>
                  <a:pt x="0" y="661898"/>
                </a:moveTo>
                <a:lnTo>
                  <a:pt x="1745869" y="661898"/>
                </a:lnTo>
                <a:lnTo>
                  <a:pt x="1745869" y="0"/>
                </a:lnTo>
                <a:lnTo>
                  <a:pt x="0" y="0"/>
                </a:lnTo>
                <a:lnTo>
                  <a:pt x="0" y="661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18073" y="3984942"/>
            <a:ext cx="1701800" cy="662305"/>
          </a:xfrm>
          <a:custGeom>
            <a:avLst/>
            <a:gdLst/>
            <a:ahLst/>
            <a:cxnLst/>
            <a:rect l="l" t="t" r="r" b="b"/>
            <a:pathLst>
              <a:path w="1701800" h="662304">
                <a:moveTo>
                  <a:pt x="0" y="661898"/>
                </a:moveTo>
                <a:lnTo>
                  <a:pt x="1701419" y="661898"/>
                </a:lnTo>
                <a:lnTo>
                  <a:pt x="1701419" y="0"/>
                </a:lnTo>
                <a:lnTo>
                  <a:pt x="0" y="0"/>
                </a:lnTo>
                <a:lnTo>
                  <a:pt x="0" y="661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19493" y="3984942"/>
            <a:ext cx="1833880" cy="662305"/>
          </a:xfrm>
          <a:custGeom>
            <a:avLst/>
            <a:gdLst/>
            <a:ahLst/>
            <a:cxnLst/>
            <a:rect l="l" t="t" r="r" b="b"/>
            <a:pathLst>
              <a:path w="1833879" h="662304">
                <a:moveTo>
                  <a:pt x="0" y="661898"/>
                </a:moveTo>
                <a:lnTo>
                  <a:pt x="1833626" y="661898"/>
                </a:lnTo>
                <a:lnTo>
                  <a:pt x="1833626" y="0"/>
                </a:lnTo>
                <a:lnTo>
                  <a:pt x="0" y="0"/>
                </a:lnTo>
                <a:lnTo>
                  <a:pt x="0" y="6618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6625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62580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72204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18073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19493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80275" y="1428877"/>
            <a:ext cx="8179434" cy="0"/>
          </a:xfrm>
          <a:custGeom>
            <a:avLst/>
            <a:gdLst/>
            <a:ahLst/>
            <a:cxnLst/>
            <a:rect l="l" t="t" r="r" b="b"/>
            <a:pathLst>
              <a:path w="8179434">
                <a:moveTo>
                  <a:pt x="0" y="0"/>
                </a:moveTo>
                <a:lnTo>
                  <a:pt x="817919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3151" y="1566036"/>
            <a:ext cx="8536940" cy="0"/>
          </a:xfrm>
          <a:custGeom>
            <a:avLst/>
            <a:gdLst/>
            <a:ahLst/>
            <a:cxnLst/>
            <a:rect l="l" t="t" r="r" b="b"/>
            <a:pathLst>
              <a:path w="8536940">
                <a:moveTo>
                  <a:pt x="0" y="0"/>
                </a:moveTo>
                <a:lnTo>
                  <a:pt x="85363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3151" y="2281682"/>
            <a:ext cx="8536940" cy="0"/>
          </a:xfrm>
          <a:custGeom>
            <a:avLst/>
            <a:gdLst/>
            <a:ahLst/>
            <a:cxnLst/>
            <a:rect l="l" t="t" r="r" b="b"/>
            <a:pathLst>
              <a:path w="8536940">
                <a:moveTo>
                  <a:pt x="0" y="0"/>
                </a:moveTo>
                <a:lnTo>
                  <a:pt x="85363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3151" y="2997326"/>
            <a:ext cx="8536940" cy="0"/>
          </a:xfrm>
          <a:custGeom>
            <a:avLst/>
            <a:gdLst/>
            <a:ahLst/>
            <a:cxnLst/>
            <a:rect l="l" t="t" r="r" b="b"/>
            <a:pathLst>
              <a:path w="8536940">
                <a:moveTo>
                  <a:pt x="0" y="0"/>
                </a:moveTo>
                <a:lnTo>
                  <a:pt x="85363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3151" y="3984942"/>
            <a:ext cx="8536940" cy="0"/>
          </a:xfrm>
          <a:custGeom>
            <a:avLst/>
            <a:gdLst/>
            <a:ahLst/>
            <a:cxnLst/>
            <a:rect l="l" t="t" r="r" b="b"/>
            <a:pathLst>
              <a:path w="8536940">
                <a:moveTo>
                  <a:pt x="0" y="0"/>
                </a:moveTo>
                <a:lnTo>
                  <a:pt x="85363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9501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953118" y="989457"/>
            <a:ext cx="0" cy="3663950"/>
          </a:xfrm>
          <a:custGeom>
            <a:avLst/>
            <a:gdLst/>
            <a:ahLst/>
            <a:cxnLst/>
            <a:rect l="l" t="t" r="r" b="b"/>
            <a:pathLst>
              <a:path h="3663950">
                <a:moveTo>
                  <a:pt x="0" y="0"/>
                </a:moveTo>
                <a:lnTo>
                  <a:pt x="0" y="36637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3151" y="995807"/>
            <a:ext cx="8536940" cy="0"/>
          </a:xfrm>
          <a:custGeom>
            <a:avLst/>
            <a:gdLst/>
            <a:ahLst/>
            <a:cxnLst/>
            <a:rect l="l" t="t" r="r" b="b"/>
            <a:pathLst>
              <a:path w="8536940">
                <a:moveTo>
                  <a:pt x="0" y="0"/>
                </a:moveTo>
                <a:lnTo>
                  <a:pt x="85363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3151" y="4646841"/>
            <a:ext cx="8536940" cy="0"/>
          </a:xfrm>
          <a:custGeom>
            <a:avLst/>
            <a:gdLst/>
            <a:ahLst/>
            <a:cxnLst/>
            <a:rect l="l" t="t" r="r" b="b"/>
            <a:pathLst>
              <a:path w="8536940">
                <a:moveTo>
                  <a:pt x="0" y="0"/>
                </a:moveTo>
                <a:lnTo>
                  <a:pt x="853631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14603" y="1055369"/>
            <a:ext cx="203200" cy="451484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Линия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3904" y="1082802"/>
            <a:ext cx="1419860" cy="26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marR="6350" indent="-86995">
              <a:lnSpc>
                <a:spcPts val="980"/>
              </a:lnSpc>
            </a:pPr>
            <a:r>
              <a:rPr sz="900" b="1" dirty="0">
                <a:latin typeface="Calibri"/>
                <a:cs typeface="Calibri"/>
              </a:rPr>
              <a:t>Т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еб</a:t>
            </a:r>
            <a:r>
              <a:rPr sz="900" b="1" spc="5" dirty="0">
                <a:latin typeface="Calibri"/>
                <a:cs typeface="Calibri"/>
              </a:rPr>
              <a:t>у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</a:t>
            </a:r>
            <a:r>
              <a:rPr sz="900" b="1" spc="-5" dirty="0">
                <a:latin typeface="Calibri"/>
                <a:cs typeface="Calibri"/>
              </a:rPr>
              <a:t> с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ьезная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аб</a:t>
            </a:r>
            <a:r>
              <a:rPr sz="900" b="1" spc="-5" dirty="0">
                <a:latin typeface="Calibri"/>
                <a:cs typeface="Calibri"/>
              </a:rPr>
              <a:t>от</a:t>
            </a:r>
            <a:r>
              <a:rPr sz="900" b="1" dirty="0">
                <a:latin typeface="Calibri"/>
                <a:cs typeface="Calibri"/>
              </a:rPr>
              <a:t>а по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spc="-5" dirty="0">
                <a:latin typeface="Calibri"/>
                <a:cs typeface="Calibri"/>
              </a:rPr>
              <a:t>ш</a:t>
            </a:r>
            <a:r>
              <a:rPr sz="900" b="1" dirty="0">
                <a:latin typeface="Calibri"/>
                <a:cs typeface="Calibri"/>
              </a:rPr>
              <a:t>ению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16504" y="1082802"/>
            <a:ext cx="1000760" cy="26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804" marR="6350" indent="-205740">
              <a:lnSpc>
                <a:spcPts val="980"/>
              </a:lnSpc>
            </a:pP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стр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 к баз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у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99052" y="1131061"/>
            <a:ext cx="89408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Баз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dirty="0">
                <a:latin typeface="Calibri"/>
                <a:cs typeface="Calibri"/>
              </a:rPr>
              <a:t>й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у</a:t>
            </a:r>
            <a:r>
              <a:rPr sz="900" b="1" spc="-5" dirty="0">
                <a:latin typeface="Calibri"/>
                <a:cs typeface="Calibri"/>
              </a:rPr>
              <a:t>ро</a:t>
            </a:r>
            <a:r>
              <a:rPr sz="900" b="1" dirty="0">
                <a:latin typeface="Calibri"/>
                <a:cs typeface="Calibri"/>
              </a:rPr>
              <a:t>вень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01105" y="1131061"/>
            <a:ext cx="93726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Хорош</a:t>
            </a:r>
            <a:r>
              <a:rPr sz="900" b="1" dirty="0">
                <a:latin typeface="Calibri"/>
                <a:cs typeface="Calibri"/>
              </a:rPr>
              <a:t>ее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34453" y="1131061"/>
            <a:ext cx="120713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Пр</a:t>
            </a:r>
            <a:r>
              <a:rPr sz="900" b="1" dirty="0">
                <a:latin typeface="Calibri"/>
                <a:cs typeface="Calibri"/>
              </a:rPr>
              <a:t>ев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spc="-10" dirty="0">
                <a:latin typeface="Calibri"/>
                <a:cs typeface="Calibri"/>
              </a:rPr>
              <a:t>х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дное</a:t>
            </a:r>
            <a:r>
              <a:rPr sz="900" b="1" spc="2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30222" y="1407414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72180" y="1407414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69384" y="1407414"/>
            <a:ext cx="1530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3*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24778" y="1407414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992236" y="1407414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8131" y="1814829"/>
            <a:ext cx="1181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55205" y="1561464"/>
            <a:ext cx="832485" cy="114300"/>
          </a:xfrm>
          <a:custGeom>
            <a:avLst/>
            <a:gdLst/>
            <a:ahLst/>
            <a:cxnLst/>
            <a:rect l="l" t="t" r="r" b="b"/>
            <a:pathLst>
              <a:path w="832485" h="114300">
                <a:moveTo>
                  <a:pt x="0" y="114300"/>
                </a:moveTo>
                <a:lnTo>
                  <a:pt x="832103" y="114300"/>
                </a:lnTo>
                <a:lnTo>
                  <a:pt x="832103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842568" y="1550161"/>
            <a:ext cx="85851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к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нти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42568" y="1659890"/>
            <a:ext cx="1375410" cy="57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5"/>
              </a:lnSpc>
            </a:pPr>
            <a:r>
              <a:rPr sz="800" dirty="0">
                <a:latin typeface="Times New Roman"/>
                <a:cs typeface="Times New Roman"/>
              </a:rPr>
              <a:t>1.</a:t>
            </a:r>
            <a:r>
              <a:rPr sz="800" spc="5" dirty="0">
                <a:latin typeface="Times New Roman"/>
                <a:cs typeface="Times New Roman"/>
              </a:rPr>
              <a:t>1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нка,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</a:t>
            </a:r>
            <a:r>
              <a:rPr sz="800" spc="-10" dirty="0">
                <a:latin typeface="Times New Roman"/>
                <a:cs typeface="Times New Roman"/>
              </a:rPr>
              <a:t>ем</a:t>
            </a:r>
            <a:r>
              <a:rPr sz="800" dirty="0">
                <a:latin typeface="Times New Roman"/>
                <a:cs typeface="Times New Roman"/>
              </a:rPr>
              <a:t>ая</a:t>
            </a:r>
            <a:endParaRPr sz="800">
              <a:latin typeface="Times New Roman"/>
              <a:cs typeface="Times New Roman"/>
            </a:endParaRPr>
          </a:p>
          <a:p>
            <a:pPr marL="12700" marR="6350">
              <a:lnSpc>
                <a:spcPts val="860"/>
              </a:lnSpc>
              <a:spcBef>
                <a:spcPts val="65"/>
              </a:spcBef>
            </a:pP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исп</a:t>
            </a:r>
            <a:r>
              <a:rPr sz="800" spc="-5" dirty="0">
                <a:latin typeface="Times New Roman"/>
                <a:cs typeface="Times New Roman"/>
              </a:rPr>
              <a:t>ол</a:t>
            </a:r>
            <a:r>
              <a:rPr sz="800" dirty="0">
                <a:latin typeface="Times New Roman"/>
                <a:cs typeface="Times New Roman"/>
              </a:rPr>
              <a:t>ь</a:t>
            </a:r>
            <a:r>
              <a:rPr sz="800" spc="-10" dirty="0">
                <a:latin typeface="Times New Roman"/>
                <a:cs typeface="Times New Roman"/>
              </a:rPr>
              <a:t>зо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ие</a:t>
            </a:r>
            <a:r>
              <a:rPr sz="800" dirty="0">
                <a:latin typeface="Times New Roman"/>
                <a:cs typeface="Times New Roman"/>
              </a:rPr>
              <a:t>м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 вн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5" dirty="0">
                <a:latin typeface="Times New Roman"/>
                <a:cs typeface="Times New Roman"/>
              </a:rPr>
              <a:t>/</a:t>
            </a:r>
            <a:r>
              <a:rPr sz="800" dirty="0">
                <a:latin typeface="Times New Roman"/>
                <a:cs typeface="Times New Roman"/>
              </a:rPr>
              <a:t>э</a:t>
            </a:r>
            <a:r>
              <a:rPr sz="800" spc="-10" dirty="0">
                <a:latin typeface="Times New Roman"/>
                <a:cs typeface="Times New Roman"/>
              </a:rPr>
              <a:t>кс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ер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и 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,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ав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т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т 1,00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1,99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лл</a:t>
            </a:r>
            <a:r>
              <a:rPr sz="800" dirty="0">
                <a:latin typeface="Times New Roman"/>
                <a:cs typeface="Times New Roman"/>
              </a:rPr>
              <a:t>а.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18714" y="1550161"/>
            <a:ext cx="92265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2.1.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Оц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</a:t>
            </a:r>
            <a:r>
              <a:rPr sz="800" dirty="0"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418714" y="1659890"/>
            <a:ext cx="1145540" cy="464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5"/>
              </a:lnSpc>
            </a:pP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endParaRPr sz="800">
              <a:latin typeface="Times New Roman"/>
              <a:cs typeface="Times New Roman"/>
            </a:endParaRPr>
          </a:p>
          <a:p>
            <a:pPr marL="12700" marR="6350">
              <a:lnSpc>
                <a:spcPts val="860"/>
              </a:lnSpc>
              <a:spcBef>
                <a:spcPts val="65"/>
              </a:spcBef>
            </a:pP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dirty="0">
                <a:latin typeface="Times New Roman"/>
                <a:cs typeface="Times New Roman"/>
              </a:rPr>
              <a:t>вн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нняя/</a:t>
            </a:r>
            <a:r>
              <a:rPr sz="800" spc="-10" dirty="0">
                <a:latin typeface="Times New Roman"/>
                <a:cs typeface="Times New Roman"/>
              </a:rPr>
              <a:t>экс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ер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ая</a:t>
            </a:r>
            <a:r>
              <a:rPr sz="800" dirty="0">
                <a:latin typeface="Times New Roman"/>
                <a:cs typeface="Times New Roman"/>
              </a:rPr>
              <a:t>) 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ав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т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т 2,00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2,99 ба</a:t>
            </a:r>
            <a:r>
              <a:rPr sz="800" spc="-5" dirty="0">
                <a:latin typeface="Times New Roman"/>
                <a:cs typeface="Times New Roman"/>
              </a:rPr>
              <a:t>лл</a:t>
            </a:r>
            <a:r>
              <a:rPr sz="800" dirty="0">
                <a:latin typeface="Times New Roman"/>
                <a:cs typeface="Times New Roman"/>
              </a:rPr>
              <a:t>а.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28720" y="1550161"/>
            <a:ext cx="13296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3.1.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28720" y="1659890"/>
            <a:ext cx="157861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5"/>
              </a:lnSpc>
            </a:pP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dirty="0">
                <a:latin typeface="Times New Roman"/>
                <a:cs typeface="Times New Roman"/>
              </a:rPr>
              <a:t>вн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нняя/</a:t>
            </a:r>
            <a:r>
              <a:rPr sz="800" spc="-10" dirty="0">
                <a:latin typeface="Times New Roman"/>
                <a:cs typeface="Times New Roman"/>
              </a:rPr>
              <a:t>экс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ер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я</a:t>
            </a:r>
            <a:r>
              <a:rPr sz="800" dirty="0">
                <a:latin typeface="Times New Roman"/>
                <a:cs typeface="Times New Roman"/>
              </a:rPr>
              <a:t>)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ав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spc="-15" dirty="0">
                <a:latin typeface="Times New Roman"/>
                <a:cs typeface="Times New Roman"/>
              </a:rPr>
              <a:t>я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т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15"/>
              </a:lnSpc>
            </a:pP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т 3,00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3,99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лл</a:t>
            </a:r>
            <a:r>
              <a:rPr sz="800" dirty="0">
                <a:latin typeface="Times New Roman"/>
                <a:cs typeface="Times New Roman"/>
              </a:rPr>
              <a:t>а.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474970" y="1550161"/>
            <a:ext cx="13296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4.1.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74970" y="1659890"/>
            <a:ext cx="143700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5"/>
              </a:lnSpc>
            </a:pP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dirty="0">
                <a:latin typeface="Times New Roman"/>
                <a:cs typeface="Times New Roman"/>
              </a:rPr>
              <a:t>вн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нняя/</a:t>
            </a:r>
            <a:r>
              <a:rPr sz="800" spc="-10" dirty="0">
                <a:latin typeface="Times New Roman"/>
                <a:cs typeface="Times New Roman"/>
              </a:rPr>
              <a:t>экс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ер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я</a:t>
            </a:r>
            <a:r>
              <a:rPr sz="800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15"/>
              </a:lnSpc>
            </a:pP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ав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т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т 4,00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4,99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лл</a:t>
            </a:r>
            <a:r>
              <a:rPr sz="800" dirty="0">
                <a:latin typeface="Times New Roman"/>
                <a:cs typeface="Times New Roman"/>
              </a:rPr>
              <a:t>а.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76643" y="1550161"/>
            <a:ext cx="13296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5.1.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176643" y="1659890"/>
            <a:ext cx="157861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5"/>
              </a:lnSpc>
            </a:pP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dirty="0">
                <a:latin typeface="Times New Roman"/>
                <a:cs typeface="Times New Roman"/>
              </a:rPr>
              <a:t>вн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нняя/</a:t>
            </a:r>
            <a:r>
              <a:rPr sz="800" spc="-10" dirty="0">
                <a:latin typeface="Times New Roman"/>
                <a:cs typeface="Times New Roman"/>
              </a:rPr>
              <a:t>экс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ер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я</a:t>
            </a:r>
            <a:r>
              <a:rPr sz="800" dirty="0">
                <a:latin typeface="Times New Roman"/>
                <a:cs typeface="Times New Roman"/>
              </a:rPr>
              <a:t>)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ав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spc="-15" dirty="0">
                <a:latin typeface="Times New Roman"/>
                <a:cs typeface="Times New Roman"/>
              </a:rPr>
              <a:t>я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т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15"/>
              </a:lnSpc>
            </a:pPr>
            <a:r>
              <a:rPr sz="800" dirty="0">
                <a:latin typeface="Times New Roman"/>
                <a:cs typeface="Times New Roman"/>
              </a:rPr>
              <a:t>5,00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лл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2704" y="2530475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Б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55205" y="2277110"/>
            <a:ext cx="556260" cy="114300"/>
          </a:xfrm>
          <a:custGeom>
            <a:avLst/>
            <a:gdLst/>
            <a:ahLst/>
            <a:cxnLst/>
            <a:rect l="l" t="t" r="r" b="b"/>
            <a:pathLst>
              <a:path w="556260" h="114300">
                <a:moveTo>
                  <a:pt x="0" y="114300"/>
                </a:moveTo>
                <a:lnTo>
                  <a:pt x="556260" y="114300"/>
                </a:lnTo>
                <a:lnTo>
                  <a:pt x="5562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42568" y="2266060"/>
            <a:ext cx="58102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ь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42568" y="2390013"/>
            <a:ext cx="126428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1.2.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ный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кст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 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нии 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 ин</a:t>
            </a:r>
            <a:r>
              <a:rPr sz="800" spc="-5" dirty="0">
                <a:latin typeface="Times New Roman"/>
                <a:cs typeface="Times New Roman"/>
              </a:rPr>
              <a:t>ф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я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418714" y="2266060"/>
            <a:ext cx="82041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2.2.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Те</a:t>
            </a:r>
            <a:r>
              <a:rPr sz="800" dirty="0">
                <a:latin typeface="Times New Roman"/>
                <a:cs typeface="Times New Roman"/>
              </a:rPr>
              <a:t>кст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кра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55205" y="2992754"/>
            <a:ext cx="807720" cy="114300"/>
          </a:xfrm>
          <a:custGeom>
            <a:avLst/>
            <a:gdLst/>
            <a:ahLst/>
            <a:cxnLst/>
            <a:rect l="l" t="t" r="r" b="b"/>
            <a:pathLst>
              <a:path w="807719" h="114300">
                <a:moveTo>
                  <a:pt x="0" y="114300"/>
                </a:moveTo>
                <a:lnTo>
                  <a:pt x="807719" y="114300"/>
                </a:lnTo>
                <a:lnTo>
                  <a:pt x="807719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418714" y="2390013"/>
            <a:ext cx="1054735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езе</a:t>
            </a:r>
            <a:r>
              <a:rPr sz="800" dirty="0">
                <a:latin typeface="Times New Roman"/>
                <a:cs typeface="Times New Roman"/>
              </a:rPr>
              <a:t>нтации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 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 </a:t>
            </a:r>
            <a:r>
              <a:rPr sz="800" spc="-10" dirty="0">
                <a:latin typeface="Times New Roman"/>
                <a:cs typeface="Times New Roman"/>
              </a:rPr>
              <a:t>оз</a:t>
            </a:r>
            <a:r>
              <a:rPr sz="800" dirty="0">
                <a:latin typeface="Times New Roman"/>
                <a:cs typeface="Times New Roman"/>
              </a:rPr>
              <a:t>нак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мл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ния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05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нии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10"/>
              </a:lnSpc>
            </a:pP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800" dirty="0">
                <a:latin typeface="Times New Roman"/>
                <a:cs typeface="Times New Roman"/>
              </a:rPr>
              <a:t>2.3.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ГР</a:t>
            </a:r>
            <a:r>
              <a:rPr sz="800" spc="-5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dirty="0">
                <a:latin typeface="Times New Roman"/>
                <a:cs typeface="Times New Roman"/>
              </a:rPr>
              <a:t>Ы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728720" y="2266060"/>
            <a:ext cx="137985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3.2.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ный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кст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728720" y="2390013"/>
            <a:ext cx="1596390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5095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 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на сайте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 marL="12700" marR="121285" lvl="1">
              <a:lnSpc>
                <a:spcPts val="860"/>
              </a:lnSpc>
              <a:buFont typeface="Times New Roman"/>
              <a:buAutoNum type="arabicPeriod" startAt="3"/>
              <a:tabLst>
                <a:tab pos="191135" algn="l"/>
              </a:tabLst>
            </a:pPr>
            <a:r>
              <a:rPr sz="800" dirty="0">
                <a:latin typeface="Times New Roman"/>
                <a:cs typeface="Times New Roman"/>
              </a:rPr>
              <a:t>Кра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кая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езе</a:t>
            </a:r>
            <a:r>
              <a:rPr sz="800" dirty="0">
                <a:latin typeface="Times New Roman"/>
                <a:cs typeface="Times New Roman"/>
              </a:rPr>
              <a:t>нтация 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 ра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10" dirty="0">
                <a:latin typeface="Times New Roman"/>
                <a:cs typeface="Times New Roman"/>
              </a:rPr>
              <a:t>ме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на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на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сай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 marL="190500" lvl="1" indent="-177800">
              <a:lnSpc>
                <a:spcPct val="100000"/>
              </a:lnSpc>
              <a:spcBef>
                <a:spcPts val="345"/>
              </a:spcBef>
              <a:buFont typeface="Times New Roman"/>
              <a:buAutoNum type="arabicPeriod" startAt="3"/>
              <a:tabLst>
                <a:tab pos="191135" algn="l"/>
              </a:tabLst>
            </a:pP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адап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474970" y="2266060"/>
            <a:ext cx="137033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4.2.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5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ны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474970" y="2390013"/>
            <a:ext cx="1348105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сис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у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ка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 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Д,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вии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176643" y="2266060"/>
            <a:ext cx="14757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5.2.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ада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т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к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рн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176643" y="2375789"/>
            <a:ext cx="114617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сн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ву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ы 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наний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52704" y="3382391"/>
            <a:ext cx="1111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42568" y="2982086"/>
            <a:ext cx="83248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ие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ого</a:t>
            </a:r>
            <a:r>
              <a:rPr sz="800" dirty="0">
                <a:latin typeface="Times New Roman"/>
                <a:cs typeface="Times New Roman"/>
              </a:rPr>
              <a:t>в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42568" y="3106038"/>
            <a:ext cx="1294765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1.3.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 </a:t>
            </a:r>
            <a:r>
              <a:rPr sz="800" spc="-10" dirty="0">
                <a:latin typeface="Times New Roman"/>
                <a:cs typeface="Times New Roman"/>
              </a:rPr>
              <a:t>оз</a:t>
            </a:r>
            <a:r>
              <a:rPr sz="800" dirty="0">
                <a:latin typeface="Times New Roman"/>
                <a:cs typeface="Times New Roman"/>
              </a:rPr>
              <a:t>нак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мл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ны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418714" y="3106038"/>
            <a:ext cx="109791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ОО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ква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ф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ц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но 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ют О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  <a:p>
            <a:pPr marL="12700" marR="2476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 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дич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 п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ржк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 сп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циа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5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728720" y="3106038"/>
            <a:ext cx="128333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</a:t>
            </a:r>
            <a:r>
              <a:rPr sz="800" spc="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м п</a:t>
            </a:r>
            <a:r>
              <a:rPr sz="800" spc="-5" dirty="0">
                <a:latin typeface="Times New Roman"/>
                <a:cs typeface="Times New Roman"/>
              </a:rPr>
              <a:t>от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бн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й,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сп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й, ин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иници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в</a:t>
            </a:r>
            <a:r>
              <a:rPr sz="800" dirty="0">
                <a:latin typeface="Times New Roman"/>
                <a:cs typeface="Times New Roman"/>
              </a:rPr>
              <a:t>ы в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спи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ико</a:t>
            </a:r>
            <a:r>
              <a:rPr sz="800" dirty="0">
                <a:latin typeface="Times New Roman"/>
                <a:cs typeface="Times New Roman"/>
              </a:rPr>
              <a:t>в.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474970" y="2982086"/>
            <a:ext cx="15328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4.3.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474970" y="3106038"/>
            <a:ext cx="1474470" cy="66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ф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сси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ь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м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бс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ж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5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нии 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ое</a:t>
            </a:r>
            <a:r>
              <a:rPr sz="800" dirty="0">
                <a:latin typeface="Times New Roman"/>
                <a:cs typeface="Times New Roman"/>
              </a:rPr>
              <a:t>к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,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раб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ке сис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ка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 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Д.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05"/>
              </a:lnSpc>
            </a:pPr>
            <a:r>
              <a:rPr sz="800" dirty="0">
                <a:latin typeface="Times New Roman"/>
                <a:cs typeface="Times New Roman"/>
              </a:rPr>
              <a:t>4.4.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ют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1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рш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176643" y="2982086"/>
            <a:ext cx="149606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5.3.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— р</a:t>
            </a:r>
            <a:r>
              <a:rPr sz="800" spc="-10" dirty="0">
                <a:latin typeface="Times New Roman"/>
                <a:cs typeface="Times New Roman"/>
              </a:rPr>
              <a:t>ез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ат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раб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ы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176643" y="3106038"/>
            <a:ext cx="1416050" cy="888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43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анды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да</a:t>
            </a:r>
            <a:r>
              <a:rPr sz="800" spc="-5" dirty="0">
                <a:latin typeface="Times New Roman"/>
                <a:cs typeface="Times New Roman"/>
              </a:rPr>
              <a:t>г</a:t>
            </a:r>
            <a:r>
              <a:rPr sz="800" spc="-10" dirty="0">
                <a:latin typeface="Times New Roman"/>
                <a:cs typeface="Times New Roman"/>
              </a:rPr>
              <a:t>ого</a:t>
            </a:r>
            <a:r>
              <a:rPr sz="800" dirty="0">
                <a:latin typeface="Times New Roman"/>
                <a:cs typeface="Times New Roman"/>
              </a:rPr>
              <a:t>в,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дис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 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ад</a:t>
            </a:r>
            <a:r>
              <a:rPr sz="800" spc="-10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инис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 marL="12700" marR="10541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5.4.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ся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рыв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е 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рш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 с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на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</a:t>
            </a:r>
            <a:endParaRPr sz="800">
              <a:latin typeface="Times New Roman"/>
              <a:cs typeface="Times New Roman"/>
            </a:endParaRPr>
          </a:p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ин</a:t>
            </a:r>
            <a:r>
              <a:rPr sz="800" spc="-5" dirty="0">
                <a:latin typeface="Times New Roman"/>
                <a:cs typeface="Times New Roman"/>
              </a:rPr>
              <a:t>ф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ацию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10" dirty="0">
                <a:latin typeface="Times New Roman"/>
                <a:cs typeface="Times New Roman"/>
              </a:rPr>
              <a:t> з</a:t>
            </a:r>
            <a:r>
              <a:rPr sz="800" dirty="0">
                <a:latin typeface="Times New Roman"/>
                <a:cs typeface="Times New Roman"/>
              </a:rPr>
              <a:t>наний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, р</a:t>
            </a:r>
            <a:r>
              <a:rPr sz="800" spc="-10" dirty="0">
                <a:latin typeface="Times New Roman"/>
                <a:cs typeface="Times New Roman"/>
              </a:rPr>
              <a:t>ез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вн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и 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раб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61848" y="4207459"/>
            <a:ext cx="914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Г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55205" y="3980370"/>
            <a:ext cx="1355090" cy="114300"/>
          </a:xfrm>
          <a:custGeom>
            <a:avLst/>
            <a:gdLst/>
            <a:ahLst/>
            <a:cxnLst/>
            <a:rect l="l" t="t" r="r" b="b"/>
            <a:pathLst>
              <a:path w="1355089" h="114300">
                <a:moveTo>
                  <a:pt x="0" y="114299"/>
                </a:moveTo>
                <a:lnTo>
                  <a:pt x="1354836" y="114299"/>
                </a:lnTo>
                <a:lnTo>
                  <a:pt x="1354836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842568" y="3969613"/>
            <a:ext cx="137985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ие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аин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5" dirty="0">
                <a:latin typeface="Times New Roman"/>
                <a:cs typeface="Times New Roman"/>
              </a:rPr>
              <a:t>ы</a:t>
            </a:r>
            <a:r>
              <a:rPr sz="800" dirty="0">
                <a:latin typeface="Times New Roman"/>
                <a:cs typeface="Times New Roman"/>
              </a:rPr>
              <a:t>х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иц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42568" y="4093870"/>
            <a:ext cx="1426845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1.4.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спи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ико</a:t>
            </a:r>
            <a:r>
              <a:rPr sz="800" dirty="0">
                <a:latin typeface="Times New Roman"/>
                <a:cs typeface="Times New Roman"/>
              </a:rPr>
              <a:t>в 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ин</a:t>
            </a:r>
            <a:r>
              <a:rPr sz="800" spc="-5" dirty="0">
                <a:latin typeface="Times New Roman"/>
                <a:cs typeface="Times New Roman"/>
              </a:rPr>
              <a:t>ф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ы о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418714" y="3969613"/>
            <a:ext cx="88646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2.</a:t>
            </a:r>
            <a:r>
              <a:rPr sz="800" spc="5" dirty="0">
                <a:latin typeface="Times New Roman"/>
                <a:cs typeface="Times New Roman"/>
              </a:rPr>
              <a:t>4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ел</a:t>
            </a:r>
            <a:r>
              <a:rPr sz="800" dirty="0">
                <a:latin typeface="Times New Roman"/>
                <a:cs typeface="Times New Roman"/>
              </a:rPr>
              <a:t>и 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418714" y="4079646"/>
            <a:ext cx="102806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dirty="0">
                <a:latin typeface="Times New Roman"/>
                <a:cs typeface="Times New Roman"/>
              </a:rPr>
              <a:t>инимать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ие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1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ац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728720" y="3969613"/>
            <a:ext cx="113601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3.</a:t>
            </a:r>
            <a:r>
              <a:rPr sz="800" spc="5" dirty="0">
                <a:latin typeface="Times New Roman"/>
                <a:cs typeface="Times New Roman"/>
              </a:rPr>
              <a:t>5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ел</a:t>
            </a:r>
            <a:r>
              <a:rPr sz="800" dirty="0">
                <a:latin typeface="Times New Roman"/>
                <a:cs typeface="Times New Roman"/>
              </a:rPr>
              <a:t>ьск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28720" y="4093870"/>
            <a:ext cx="147891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ана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ся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читыва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ся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dirty="0">
                <a:latin typeface="Times New Roman"/>
                <a:cs typeface="Times New Roman"/>
              </a:rPr>
              <a:t>и 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раб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74970" y="3969613"/>
            <a:ext cx="10915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4.</a:t>
            </a:r>
            <a:r>
              <a:rPr sz="800" spc="5" dirty="0">
                <a:latin typeface="Times New Roman"/>
                <a:cs typeface="Times New Roman"/>
              </a:rPr>
              <a:t>5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ел</a:t>
            </a:r>
            <a:r>
              <a:rPr sz="800" dirty="0">
                <a:latin typeface="Times New Roman"/>
                <a:cs typeface="Times New Roman"/>
              </a:rPr>
              <a:t>и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ют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474970" y="4093870"/>
            <a:ext cx="149669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м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бс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ж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5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нии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вс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х 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ых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 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176643" y="3969613"/>
            <a:ext cx="138938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5.</a:t>
            </a:r>
            <a:r>
              <a:rPr sz="800" spc="5" dirty="0">
                <a:latin typeface="Times New Roman"/>
                <a:cs typeface="Times New Roman"/>
              </a:rPr>
              <a:t>5</a:t>
            </a:r>
            <a:r>
              <a:rPr sz="800" dirty="0">
                <a:latin typeface="Times New Roman"/>
                <a:cs typeface="Times New Roman"/>
              </a:rPr>
              <a:t>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Заин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есо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spc="-15" dirty="0">
                <a:latin typeface="Times New Roman"/>
                <a:cs typeface="Times New Roman"/>
              </a:rPr>
              <a:t>н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5" dirty="0">
                <a:latin typeface="Times New Roman"/>
                <a:cs typeface="Times New Roman"/>
              </a:rPr>
              <a:t>ы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ны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176643" y="4093870"/>
            <a:ext cx="167068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dirty="0">
                <a:latin typeface="Times New Roman"/>
                <a:cs typeface="Times New Roman"/>
              </a:rPr>
              <a:t>ини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ают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час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ие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раб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ке 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ДО</a:t>
            </a:r>
            <a:r>
              <a:rPr sz="800" spc="-5" dirty="0">
                <a:latin typeface="Times New Roman"/>
                <a:cs typeface="Times New Roman"/>
              </a:rPr>
              <a:t> л</a:t>
            </a:r>
            <a:r>
              <a:rPr sz="800" dirty="0">
                <a:latin typeface="Times New Roman"/>
                <a:cs typeface="Times New Roman"/>
              </a:rPr>
              <a:t>ибо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рш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во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spc="-15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71856" y="342900"/>
            <a:ext cx="160020" cy="167640"/>
          </a:xfrm>
          <a:custGeom>
            <a:avLst/>
            <a:gdLst/>
            <a:ahLst/>
            <a:cxnLst/>
            <a:rect l="l" t="t" r="r" b="b"/>
            <a:pathLst>
              <a:path w="160020" h="167640">
                <a:moveTo>
                  <a:pt x="0" y="167639"/>
                </a:moveTo>
                <a:lnTo>
                  <a:pt x="160020" y="167639"/>
                </a:lnTo>
                <a:lnTo>
                  <a:pt x="160020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302" y="923747"/>
            <a:ext cx="351155" cy="532130"/>
          </a:xfrm>
          <a:custGeom>
            <a:avLst/>
            <a:gdLst/>
            <a:ahLst/>
            <a:cxnLst/>
            <a:rect l="l" t="t" r="r" b="b"/>
            <a:pathLst>
              <a:path w="351155" h="532130">
                <a:moveTo>
                  <a:pt x="0" y="531799"/>
                </a:moveTo>
                <a:lnTo>
                  <a:pt x="350812" y="531799"/>
                </a:lnTo>
                <a:lnTo>
                  <a:pt x="350812" y="0"/>
                </a:lnTo>
                <a:lnTo>
                  <a:pt x="0" y="0"/>
                </a:lnTo>
                <a:lnTo>
                  <a:pt x="0" y="531799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114" y="923747"/>
            <a:ext cx="1522730" cy="394970"/>
          </a:xfrm>
          <a:custGeom>
            <a:avLst/>
            <a:gdLst/>
            <a:ahLst/>
            <a:cxnLst/>
            <a:rect l="l" t="t" r="r" b="b"/>
            <a:pathLst>
              <a:path w="1522730" h="394969">
                <a:moveTo>
                  <a:pt x="0" y="394639"/>
                </a:moveTo>
                <a:lnTo>
                  <a:pt x="1522730" y="394639"/>
                </a:lnTo>
                <a:lnTo>
                  <a:pt x="1522730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FAFD8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61870" y="923747"/>
            <a:ext cx="1162685" cy="394970"/>
          </a:xfrm>
          <a:custGeom>
            <a:avLst/>
            <a:gdLst/>
            <a:ahLst/>
            <a:cxnLst/>
            <a:rect l="l" t="t" r="r" b="b"/>
            <a:pathLst>
              <a:path w="1162685" h="394969">
                <a:moveTo>
                  <a:pt x="0" y="394639"/>
                </a:moveTo>
                <a:lnTo>
                  <a:pt x="1162684" y="394639"/>
                </a:lnTo>
                <a:lnTo>
                  <a:pt x="1162684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4554" y="923747"/>
            <a:ext cx="1504315" cy="394970"/>
          </a:xfrm>
          <a:custGeom>
            <a:avLst/>
            <a:gdLst/>
            <a:ahLst/>
            <a:cxnLst/>
            <a:rect l="l" t="t" r="r" b="b"/>
            <a:pathLst>
              <a:path w="1504314" h="394969">
                <a:moveTo>
                  <a:pt x="0" y="394639"/>
                </a:moveTo>
                <a:lnTo>
                  <a:pt x="1503934" y="394639"/>
                </a:lnTo>
                <a:lnTo>
                  <a:pt x="1503934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28489" y="923747"/>
            <a:ext cx="1971675" cy="394970"/>
          </a:xfrm>
          <a:custGeom>
            <a:avLst/>
            <a:gdLst/>
            <a:ahLst/>
            <a:cxnLst/>
            <a:rect l="l" t="t" r="r" b="b"/>
            <a:pathLst>
              <a:path w="1971675" h="394969">
                <a:moveTo>
                  <a:pt x="0" y="394639"/>
                </a:moveTo>
                <a:lnTo>
                  <a:pt x="1971547" y="394639"/>
                </a:lnTo>
                <a:lnTo>
                  <a:pt x="1971547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00036" y="923747"/>
            <a:ext cx="1861820" cy="394970"/>
          </a:xfrm>
          <a:custGeom>
            <a:avLst/>
            <a:gdLst/>
            <a:ahLst/>
            <a:cxnLst/>
            <a:rect l="l" t="t" r="r" b="b"/>
            <a:pathLst>
              <a:path w="1861820" h="394969">
                <a:moveTo>
                  <a:pt x="0" y="394639"/>
                </a:moveTo>
                <a:lnTo>
                  <a:pt x="1861311" y="394639"/>
                </a:lnTo>
                <a:lnTo>
                  <a:pt x="1861311" y="0"/>
                </a:lnTo>
                <a:lnTo>
                  <a:pt x="0" y="0"/>
                </a:lnTo>
                <a:lnTo>
                  <a:pt x="0" y="394639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9114" y="1318386"/>
            <a:ext cx="1522730" cy="137160"/>
          </a:xfrm>
          <a:custGeom>
            <a:avLst/>
            <a:gdLst/>
            <a:ahLst/>
            <a:cxnLst/>
            <a:rect l="l" t="t" r="r" b="b"/>
            <a:pathLst>
              <a:path w="1522730" h="137159">
                <a:moveTo>
                  <a:pt x="0" y="137160"/>
                </a:moveTo>
                <a:lnTo>
                  <a:pt x="1522730" y="137160"/>
                </a:lnTo>
                <a:lnTo>
                  <a:pt x="152273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AFD8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61870" y="1318386"/>
            <a:ext cx="1162685" cy="137160"/>
          </a:xfrm>
          <a:custGeom>
            <a:avLst/>
            <a:gdLst/>
            <a:ahLst/>
            <a:cxnLst/>
            <a:rect l="l" t="t" r="r" b="b"/>
            <a:pathLst>
              <a:path w="1162685" h="137159">
                <a:moveTo>
                  <a:pt x="0" y="137160"/>
                </a:moveTo>
                <a:lnTo>
                  <a:pt x="1162684" y="137160"/>
                </a:lnTo>
                <a:lnTo>
                  <a:pt x="1162684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4554" y="1318386"/>
            <a:ext cx="1504315" cy="137160"/>
          </a:xfrm>
          <a:custGeom>
            <a:avLst/>
            <a:gdLst/>
            <a:ahLst/>
            <a:cxnLst/>
            <a:rect l="l" t="t" r="r" b="b"/>
            <a:pathLst>
              <a:path w="1504314" h="137159">
                <a:moveTo>
                  <a:pt x="0" y="137160"/>
                </a:moveTo>
                <a:lnTo>
                  <a:pt x="1503934" y="137160"/>
                </a:lnTo>
                <a:lnTo>
                  <a:pt x="1503934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28489" y="1318386"/>
            <a:ext cx="1971675" cy="137160"/>
          </a:xfrm>
          <a:custGeom>
            <a:avLst/>
            <a:gdLst/>
            <a:ahLst/>
            <a:cxnLst/>
            <a:rect l="l" t="t" r="r" b="b"/>
            <a:pathLst>
              <a:path w="1971675" h="137159">
                <a:moveTo>
                  <a:pt x="0" y="137160"/>
                </a:moveTo>
                <a:lnTo>
                  <a:pt x="1971547" y="137160"/>
                </a:lnTo>
                <a:lnTo>
                  <a:pt x="1971547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00036" y="1318386"/>
            <a:ext cx="1861820" cy="137160"/>
          </a:xfrm>
          <a:custGeom>
            <a:avLst/>
            <a:gdLst/>
            <a:ahLst/>
            <a:cxnLst/>
            <a:rect l="l" t="t" r="r" b="b"/>
            <a:pathLst>
              <a:path w="1861820" h="137159">
                <a:moveTo>
                  <a:pt x="0" y="137160"/>
                </a:moveTo>
                <a:lnTo>
                  <a:pt x="1861311" y="137160"/>
                </a:lnTo>
                <a:lnTo>
                  <a:pt x="1861311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8302" y="1455648"/>
            <a:ext cx="351155" cy="674370"/>
          </a:xfrm>
          <a:custGeom>
            <a:avLst/>
            <a:gdLst/>
            <a:ahLst/>
            <a:cxnLst/>
            <a:rect l="l" t="t" r="r" b="b"/>
            <a:pathLst>
              <a:path w="351155" h="674369">
                <a:moveTo>
                  <a:pt x="0" y="674268"/>
                </a:moveTo>
                <a:lnTo>
                  <a:pt x="350812" y="674268"/>
                </a:lnTo>
                <a:lnTo>
                  <a:pt x="350812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9114" y="1455648"/>
            <a:ext cx="1522730" cy="674370"/>
          </a:xfrm>
          <a:custGeom>
            <a:avLst/>
            <a:gdLst/>
            <a:ahLst/>
            <a:cxnLst/>
            <a:rect l="l" t="t" r="r" b="b"/>
            <a:pathLst>
              <a:path w="1522730" h="674369">
                <a:moveTo>
                  <a:pt x="0" y="674268"/>
                </a:moveTo>
                <a:lnTo>
                  <a:pt x="1522730" y="674268"/>
                </a:lnTo>
                <a:lnTo>
                  <a:pt x="1522730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61870" y="1455648"/>
            <a:ext cx="1162685" cy="674370"/>
          </a:xfrm>
          <a:custGeom>
            <a:avLst/>
            <a:gdLst/>
            <a:ahLst/>
            <a:cxnLst/>
            <a:rect l="l" t="t" r="r" b="b"/>
            <a:pathLst>
              <a:path w="1162685" h="674369">
                <a:moveTo>
                  <a:pt x="0" y="674268"/>
                </a:moveTo>
                <a:lnTo>
                  <a:pt x="1162684" y="674268"/>
                </a:lnTo>
                <a:lnTo>
                  <a:pt x="1162684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24554" y="1455648"/>
            <a:ext cx="1504315" cy="674370"/>
          </a:xfrm>
          <a:custGeom>
            <a:avLst/>
            <a:gdLst/>
            <a:ahLst/>
            <a:cxnLst/>
            <a:rect l="l" t="t" r="r" b="b"/>
            <a:pathLst>
              <a:path w="1504314" h="674369">
                <a:moveTo>
                  <a:pt x="0" y="674268"/>
                </a:moveTo>
                <a:lnTo>
                  <a:pt x="1503934" y="674268"/>
                </a:lnTo>
                <a:lnTo>
                  <a:pt x="1503934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8489" y="1455648"/>
            <a:ext cx="1971675" cy="674370"/>
          </a:xfrm>
          <a:custGeom>
            <a:avLst/>
            <a:gdLst/>
            <a:ahLst/>
            <a:cxnLst/>
            <a:rect l="l" t="t" r="r" b="b"/>
            <a:pathLst>
              <a:path w="1971675" h="674369">
                <a:moveTo>
                  <a:pt x="0" y="674268"/>
                </a:moveTo>
                <a:lnTo>
                  <a:pt x="1971547" y="674268"/>
                </a:lnTo>
                <a:lnTo>
                  <a:pt x="1971547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00036" y="1455648"/>
            <a:ext cx="1861820" cy="674370"/>
          </a:xfrm>
          <a:custGeom>
            <a:avLst/>
            <a:gdLst/>
            <a:ahLst/>
            <a:cxnLst/>
            <a:rect l="l" t="t" r="r" b="b"/>
            <a:pathLst>
              <a:path w="1861820" h="674369">
                <a:moveTo>
                  <a:pt x="0" y="674268"/>
                </a:moveTo>
                <a:lnTo>
                  <a:pt x="1861311" y="674268"/>
                </a:lnTo>
                <a:lnTo>
                  <a:pt x="1861311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8302" y="2129917"/>
            <a:ext cx="351155" cy="878205"/>
          </a:xfrm>
          <a:custGeom>
            <a:avLst/>
            <a:gdLst/>
            <a:ahLst/>
            <a:cxnLst/>
            <a:rect l="l" t="t" r="r" b="b"/>
            <a:pathLst>
              <a:path w="351155" h="878205">
                <a:moveTo>
                  <a:pt x="0" y="877824"/>
                </a:moveTo>
                <a:lnTo>
                  <a:pt x="350812" y="877824"/>
                </a:lnTo>
                <a:lnTo>
                  <a:pt x="350812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9114" y="2129917"/>
            <a:ext cx="1522730" cy="878205"/>
          </a:xfrm>
          <a:custGeom>
            <a:avLst/>
            <a:gdLst/>
            <a:ahLst/>
            <a:cxnLst/>
            <a:rect l="l" t="t" r="r" b="b"/>
            <a:pathLst>
              <a:path w="1522730" h="878205">
                <a:moveTo>
                  <a:pt x="0" y="877824"/>
                </a:moveTo>
                <a:lnTo>
                  <a:pt x="1522730" y="877824"/>
                </a:lnTo>
                <a:lnTo>
                  <a:pt x="1522730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61870" y="2129917"/>
            <a:ext cx="1162685" cy="878205"/>
          </a:xfrm>
          <a:custGeom>
            <a:avLst/>
            <a:gdLst/>
            <a:ahLst/>
            <a:cxnLst/>
            <a:rect l="l" t="t" r="r" b="b"/>
            <a:pathLst>
              <a:path w="1162685" h="878205">
                <a:moveTo>
                  <a:pt x="0" y="877824"/>
                </a:moveTo>
                <a:lnTo>
                  <a:pt x="1162684" y="877824"/>
                </a:lnTo>
                <a:lnTo>
                  <a:pt x="1162684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24554" y="2129917"/>
            <a:ext cx="1504315" cy="878205"/>
          </a:xfrm>
          <a:custGeom>
            <a:avLst/>
            <a:gdLst/>
            <a:ahLst/>
            <a:cxnLst/>
            <a:rect l="l" t="t" r="r" b="b"/>
            <a:pathLst>
              <a:path w="1504314" h="878205">
                <a:moveTo>
                  <a:pt x="0" y="877824"/>
                </a:moveTo>
                <a:lnTo>
                  <a:pt x="1503934" y="877824"/>
                </a:lnTo>
                <a:lnTo>
                  <a:pt x="1503934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28489" y="2129917"/>
            <a:ext cx="1971675" cy="878205"/>
          </a:xfrm>
          <a:custGeom>
            <a:avLst/>
            <a:gdLst/>
            <a:ahLst/>
            <a:cxnLst/>
            <a:rect l="l" t="t" r="r" b="b"/>
            <a:pathLst>
              <a:path w="1971675" h="878205">
                <a:moveTo>
                  <a:pt x="0" y="877824"/>
                </a:moveTo>
                <a:lnTo>
                  <a:pt x="1971547" y="877824"/>
                </a:lnTo>
                <a:lnTo>
                  <a:pt x="1971547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00036" y="2129917"/>
            <a:ext cx="1861820" cy="878205"/>
          </a:xfrm>
          <a:custGeom>
            <a:avLst/>
            <a:gdLst/>
            <a:ahLst/>
            <a:cxnLst/>
            <a:rect l="l" t="t" r="r" b="b"/>
            <a:pathLst>
              <a:path w="1861820" h="878205">
                <a:moveTo>
                  <a:pt x="0" y="877824"/>
                </a:moveTo>
                <a:lnTo>
                  <a:pt x="1861311" y="877824"/>
                </a:lnTo>
                <a:lnTo>
                  <a:pt x="1861311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8302" y="3007690"/>
            <a:ext cx="351155" cy="1055370"/>
          </a:xfrm>
          <a:custGeom>
            <a:avLst/>
            <a:gdLst/>
            <a:ahLst/>
            <a:cxnLst/>
            <a:rect l="l" t="t" r="r" b="b"/>
            <a:pathLst>
              <a:path w="351155" h="1055370">
                <a:moveTo>
                  <a:pt x="0" y="1055319"/>
                </a:moveTo>
                <a:lnTo>
                  <a:pt x="350812" y="1055319"/>
                </a:lnTo>
                <a:lnTo>
                  <a:pt x="350812" y="0"/>
                </a:lnTo>
                <a:lnTo>
                  <a:pt x="0" y="0"/>
                </a:lnTo>
                <a:lnTo>
                  <a:pt x="0" y="1055319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9114" y="3007690"/>
            <a:ext cx="1522730" cy="1055370"/>
          </a:xfrm>
          <a:custGeom>
            <a:avLst/>
            <a:gdLst/>
            <a:ahLst/>
            <a:cxnLst/>
            <a:rect l="l" t="t" r="r" b="b"/>
            <a:pathLst>
              <a:path w="1522730" h="1055370">
                <a:moveTo>
                  <a:pt x="0" y="1055319"/>
                </a:moveTo>
                <a:lnTo>
                  <a:pt x="1522730" y="1055319"/>
                </a:lnTo>
                <a:lnTo>
                  <a:pt x="1522730" y="0"/>
                </a:lnTo>
                <a:lnTo>
                  <a:pt x="0" y="0"/>
                </a:lnTo>
                <a:lnTo>
                  <a:pt x="0" y="1055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61870" y="3007690"/>
            <a:ext cx="1162685" cy="1055370"/>
          </a:xfrm>
          <a:custGeom>
            <a:avLst/>
            <a:gdLst/>
            <a:ahLst/>
            <a:cxnLst/>
            <a:rect l="l" t="t" r="r" b="b"/>
            <a:pathLst>
              <a:path w="1162685" h="1055370">
                <a:moveTo>
                  <a:pt x="0" y="1055319"/>
                </a:moveTo>
                <a:lnTo>
                  <a:pt x="1162684" y="1055319"/>
                </a:lnTo>
                <a:lnTo>
                  <a:pt x="1162684" y="0"/>
                </a:lnTo>
                <a:lnTo>
                  <a:pt x="0" y="0"/>
                </a:lnTo>
                <a:lnTo>
                  <a:pt x="0" y="1055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4554" y="3007690"/>
            <a:ext cx="1504315" cy="1055370"/>
          </a:xfrm>
          <a:custGeom>
            <a:avLst/>
            <a:gdLst/>
            <a:ahLst/>
            <a:cxnLst/>
            <a:rect l="l" t="t" r="r" b="b"/>
            <a:pathLst>
              <a:path w="1504314" h="1055370">
                <a:moveTo>
                  <a:pt x="0" y="1055319"/>
                </a:moveTo>
                <a:lnTo>
                  <a:pt x="1503934" y="1055319"/>
                </a:lnTo>
                <a:lnTo>
                  <a:pt x="1503934" y="0"/>
                </a:lnTo>
                <a:lnTo>
                  <a:pt x="0" y="0"/>
                </a:lnTo>
                <a:lnTo>
                  <a:pt x="0" y="1055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28489" y="3007690"/>
            <a:ext cx="1971675" cy="1055370"/>
          </a:xfrm>
          <a:custGeom>
            <a:avLst/>
            <a:gdLst/>
            <a:ahLst/>
            <a:cxnLst/>
            <a:rect l="l" t="t" r="r" b="b"/>
            <a:pathLst>
              <a:path w="1971675" h="1055370">
                <a:moveTo>
                  <a:pt x="0" y="1055319"/>
                </a:moveTo>
                <a:lnTo>
                  <a:pt x="1971547" y="1055319"/>
                </a:lnTo>
                <a:lnTo>
                  <a:pt x="1971547" y="0"/>
                </a:lnTo>
                <a:lnTo>
                  <a:pt x="0" y="0"/>
                </a:lnTo>
                <a:lnTo>
                  <a:pt x="0" y="1055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00036" y="3007690"/>
            <a:ext cx="1861820" cy="1055370"/>
          </a:xfrm>
          <a:custGeom>
            <a:avLst/>
            <a:gdLst/>
            <a:ahLst/>
            <a:cxnLst/>
            <a:rect l="l" t="t" r="r" b="b"/>
            <a:pathLst>
              <a:path w="1861820" h="1055370">
                <a:moveTo>
                  <a:pt x="0" y="1055319"/>
                </a:moveTo>
                <a:lnTo>
                  <a:pt x="1861311" y="1055319"/>
                </a:lnTo>
                <a:lnTo>
                  <a:pt x="1861311" y="0"/>
                </a:lnTo>
                <a:lnTo>
                  <a:pt x="0" y="0"/>
                </a:lnTo>
                <a:lnTo>
                  <a:pt x="0" y="1055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302" y="4063009"/>
            <a:ext cx="351155" cy="674370"/>
          </a:xfrm>
          <a:custGeom>
            <a:avLst/>
            <a:gdLst/>
            <a:ahLst/>
            <a:cxnLst/>
            <a:rect l="l" t="t" r="r" b="b"/>
            <a:pathLst>
              <a:path w="351155" h="674370">
                <a:moveTo>
                  <a:pt x="0" y="674268"/>
                </a:moveTo>
                <a:lnTo>
                  <a:pt x="350812" y="674268"/>
                </a:lnTo>
                <a:lnTo>
                  <a:pt x="350812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9114" y="4063009"/>
            <a:ext cx="1522730" cy="674370"/>
          </a:xfrm>
          <a:custGeom>
            <a:avLst/>
            <a:gdLst/>
            <a:ahLst/>
            <a:cxnLst/>
            <a:rect l="l" t="t" r="r" b="b"/>
            <a:pathLst>
              <a:path w="1522730" h="674370">
                <a:moveTo>
                  <a:pt x="0" y="674268"/>
                </a:moveTo>
                <a:lnTo>
                  <a:pt x="1522730" y="674268"/>
                </a:lnTo>
                <a:lnTo>
                  <a:pt x="1522730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61870" y="4063009"/>
            <a:ext cx="1162685" cy="674370"/>
          </a:xfrm>
          <a:custGeom>
            <a:avLst/>
            <a:gdLst/>
            <a:ahLst/>
            <a:cxnLst/>
            <a:rect l="l" t="t" r="r" b="b"/>
            <a:pathLst>
              <a:path w="1162685" h="674370">
                <a:moveTo>
                  <a:pt x="0" y="674268"/>
                </a:moveTo>
                <a:lnTo>
                  <a:pt x="1162684" y="674268"/>
                </a:lnTo>
                <a:lnTo>
                  <a:pt x="1162684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4554" y="4063009"/>
            <a:ext cx="1504315" cy="674370"/>
          </a:xfrm>
          <a:custGeom>
            <a:avLst/>
            <a:gdLst/>
            <a:ahLst/>
            <a:cxnLst/>
            <a:rect l="l" t="t" r="r" b="b"/>
            <a:pathLst>
              <a:path w="1504314" h="674370">
                <a:moveTo>
                  <a:pt x="0" y="674268"/>
                </a:moveTo>
                <a:lnTo>
                  <a:pt x="1503934" y="674268"/>
                </a:lnTo>
                <a:lnTo>
                  <a:pt x="1503934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28489" y="4063009"/>
            <a:ext cx="1971675" cy="674370"/>
          </a:xfrm>
          <a:custGeom>
            <a:avLst/>
            <a:gdLst/>
            <a:ahLst/>
            <a:cxnLst/>
            <a:rect l="l" t="t" r="r" b="b"/>
            <a:pathLst>
              <a:path w="1971675" h="674370">
                <a:moveTo>
                  <a:pt x="0" y="674268"/>
                </a:moveTo>
                <a:lnTo>
                  <a:pt x="1971547" y="674268"/>
                </a:lnTo>
                <a:lnTo>
                  <a:pt x="1971547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00036" y="4063009"/>
            <a:ext cx="1861820" cy="674370"/>
          </a:xfrm>
          <a:custGeom>
            <a:avLst/>
            <a:gdLst/>
            <a:ahLst/>
            <a:cxnLst/>
            <a:rect l="l" t="t" r="r" b="b"/>
            <a:pathLst>
              <a:path w="1861820" h="674370">
                <a:moveTo>
                  <a:pt x="0" y="674268"/>
                </a:moveTo>
                <a:lnTo>
                  <a:pt x="1861311" y="674268"/>
                </a:lnTo>
                <a:lnTo>
                  <a:pt x="1861311" y="0"/>
                </a:lnTo>
                <a:lnTo>
                  <a:pt x="0" y="0"/>
                </a:lnTo>
                <a:lnTo>
                  <a:pt x="0" y="67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9114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61870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24554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28489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00036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2764" y="1318386"/>
            <a:ext cx="8035290" cy="0"/>
          </a:xfrm>
          <a:custGeom>
            <a:avLst/>
            <a:gdLst/>
            <a:ahLst/>
            <a:cxnLst/>
            <a:rect l="l" t="t" r="r" b="b"/>
            <a:pathLst>
              <a:path w="8035290">
                <a:moveTo>
                  <a:pt x="0" y="0"/>
                </a:moveTo>
                <a:lnTo>
                  <a:pt x="803493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1952" y="1455547"/>
            <a:ext cx="8385809" cy="0"/>
          </a:xfrm>
          <a:custGeom>
            <a:avLst/>
            <a:gdLst/>
            <a:ahLst/>
            <a:cxnLst/>
            <a:rect l="l" t="t" r="r" b="b"/>
            <a:pathLst>
              <a:path w="8385809">
                <a:moveTo>
                  <a:pt x="0" y="0"/>
                </a:moveTo>
                <a:lnTo>
                  <a:pt x="838574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1952" y="2129917"/>
            <a:ext cx="8385809" cy="0"/>
          </a:xfrm>
          <a:custGeom>
            <a:avLst/>
            <a:gdLst/>
            <a:ahLst/>
            <a:cxnLst/>
            <a:rect l="l" t="t" r="r" b="b"/>
            <a:pathLst>
              <a:path w="8385809">
                <a:moveTo>
                  <a:pt x="0" y="0"/>
                </a:moveTo>
                <a:lnTo>
                  <a:pt x="838574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1952" y="3007741"/>
            <a:ext cx="8385809" cy="0"/>
          </a:xfrm>
          <a:custGeom>
            <a:avLst/>
            <a:gdLst/>
            <a:ahLst/>
            <a:cxnLst/>
            <a:rect l="l" t="t" r="r" b="b"/>
            <a:pathLst>
              <a:path w="8385809">
                <a:moveTo>
                  <a:pt x="0" y="0"/>
                </a:moveTo>
                <a:lnTo>
                  <a:pt x="838574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1952" y="4063009"/>
            <a:ext cx="8385809" cy="0"/>
          </a:xfrm>
          <a:custGeom>
            <a:avLst/>
            <a:gdLst/>
            <a:ahLst/>
            <a:cxnLst/>
            <a:rect l="l" t="t" r="r" b="b"/>
            <a:pathLst>
              <a:path w="8385809">
                <a:moveTo>
                  <a:pt x="0" y="0"/>
                </a:moveTo>
                <a:lnTo>
                  <a:pt x="838574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8302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61348" y="917447"/>
            <a:ext cx="0" cy="3826510"/>
          </a:xfrm>
          <a:custGeom>
            <a:avLst/>
            <a:gdLst/>
            <a:ahLst/>
            <a:cxnLst/>
            <a:rect l="l" t="t" r="r" b="b"/>
            <a:pathLst>
              <a:path h="3826510">
                <a:moveTo>
                  <a:pt x="0" y="0"/>
                </a:moveTo>
                <a:lnTo>
                  <a:pt x="0" y="3826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1952" y="923797"/>
            <a:ext cx="8385809" cy="0"/>
          </a:xfrm>
          <a:custGeom>
            <a:avLst/>
            <a:gdLst/>
            <a:ahLst/>
            <a:cxnLst/>
            <a:rect l="l" t="t" r="r" b="b"/>
            <a:pathLst>
              <a:path w="8385809">
                <a:moveTo>
                  <a:pt x="0" y="0"/>
                </a:moveTo>
                <a:lnTo>
                  <a:pt x="838574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1952" y="4737277"/>
            <a:ext cx="8385809" cy="0"/>
          </a:xfrm>
          <a:custGeom>
            <a:avLst/>
            <a:gdLst/>
            <a:ahLst/>
            <a:cxnLst/>
            <a:rect l="l" t="t" r="r" b="b"/>
            <a:pathLst>
              <a:path w="8385809">
                <a:moveTo>
                  <a:pt x="0" y="0"/>
                </a:moveTo>
                <a:lnTo>
                  <a:pt x="838574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70407" y="963930"/>
            <a:ext cx="203200" cy="451484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Линия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91057" y="991361"/>
            <a:ext cx="1419860" cy="26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marR="6350" indent="-86995">
              <a:lnSpc>
                <a:spcPts val="980"/>
              </a:lnSpc>
            </a:pPr>
            <a:r>
              <a:rPr sz="900" b="1" dirty="0">
                <a:latin typeface="Calibri"/>
                <a:cs typeface="Calibri"/>
              </a:rPr>
              <a:t>Т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еб</a:t>
            </a:r>
            <a:r>
              <a:rPr sz="900" b="1" spc="5" dirty="0">
                <a:latin typeface="Calibri"/>
                <a:cs typeface="Calibri"/>
              </a:rPr>
              <a:t>у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</a:t>
            </a:r>
            <a:r>
              <a:rPr sz="900" b="1" spc="-5" dirty="0">
                <a:latin typeface="Calibri"/>
                <a:cs typeface="Calibri"/>
              </a:rPr>
              <a:t> с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ьезная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аб</a:t>
            </a:r>
            <a:r>
              <a:rPr sz="900" b="1" spc="-5" dirty="0">
                <a:latin typeface="Calibri"/>
                <a:cs typeface="Calibri"/>
              </a:rPr>
              <a:t>от</a:t>
            </a:r>
            <a:r>
              <a:rPr sz="900" b="1" dirty="0">
                <a:latin typeface="Calibri"/>
                <a:cs typeface="Calibri"/>
              </a:rPr>
              <a:t>а по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spc="-5" dirty="0">
                <a:latin typeface="Calibri"/>
                <a:cs typeface="Calibri"/>
              </a:rPr>
              <a:t>ш</a:t>
            </a:r>
            <a:r>
              <a:rPr sz="900" b="1" dirty="0">
                <a:latin typeface="Calibri"/>
                <a:cs typeface="Calibri"/>
              </a:rPr>
              <a:t>ению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43150" y="991361"/>
            <a:ext cx="1000760" cy="26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804" marR="6350" indent="-205740">
              <a:lnSpc>
                <a:spcPts val="980"/>
              </a:lnSpc>
            </a:pP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стр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 к баз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у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29990" y="1040003"/>
            <a:ext cx="89408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Баз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dirty="0">
                <a:latin typeface="Calibri"/>
                <a:cs typeface="Calibri"/>
              </a:rPr>
              <a:t>й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у</a:t>
            </a:r>
            <a:r>
              <a:rPr sz="900" b="1" spc="-5" dirty="0">
                <a:latin typeface="Calibri"/>
                <a:cs typeface="Calibri"/>
              </a:rPr>
              <a:t>ро</a:t>
            </a:r>
            <a:r>
              <a:rPr sz="900" b="1" dirty="0">
                <a:latin typeface="Calibri"/>
                <a:cs typeface="Calibri"/>
              </a:rPr>
              <a:t>вень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47157" y="1040003"/>
            <a:ext cx="93726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Хорош</a:t>
            </a:r>
            <a:r>
              <a:rPr sz="900" b="1" dirty="0">
                <a:latin typeface="Calibri"/>
                <a:cs typeface="Calibri"/>
              </a:rPr>
              <a:t>ее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29093" y="1040003"/>
            <a:ext cx="120713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Пр</a:t>
            </a:r>
            <a:r>
              <a:rPr sz="900" b="1" dirty="0">
                <a:latin typeface="Calibri"/>
                <a:cs typeface="Calibri"/>
              </a:rPr>
              <a:t>ев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spc="-10" dirty="0">
                <a:latin typeface="Calibri"/>
                <a:cs typeface="Calibri"/>
              </a:rPr>
              <a:t>х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дное</a:t>
            </a:r>
            <a:r>
              <a:rPr sz="900" b="1" spc="2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55547" y="1297051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98826" y="1297051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00321" y="1297051"/>
            <a:ext cx="15240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3*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70828" y="1297051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86878" y="1297051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3936" y="1683384"/>
            <a:ext cx="1181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07694" y="1452499"/>
            <a:ext cx="722630" cy="99060"/>
          </a:xfrm>
          <a:custGeom>
            <a:avLst/>
            <a:gdLst/>
            <a:ahLst/>
            <a:cxnLst/>
            <a:rect l="l" t="t" r="r" b="b"/>
            <a:pathLst>
              <a:path w="722630" h="99059">
                <a:moveTo>
                  <a:pt x="0" y="99060"/>
                </a:moveTo>
                <a:lnTo>
                  <a:pt x="722376" y="99060"/>
                </a:lnTo>
                <a:lnTo>
                  <a:pt x="722376" y="0"/>
                </a:lnTo>
                <a:lnTo>
                  <a:pt x="0" y="0"/>
                </a:lnTo>
                <a:lnTo>
                  <a:pt x="0" y="9906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95019" y="1441830"/>
            <a:ext cx="74739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До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мен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иро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ание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541525" y="1452499"/>
            <a:ext cx="0" cy="99060"/>
          </a:xfrm>
          <a:custGeom>
            <a:avLst/>
            <a:gdLst/>
            <a:ahLst/>
            <a:cxnLst/>
            <a:rect l="l" t="t" r="r" b="b"/>
            <a:pathLst>
              <a:path h="99059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4129">
            <a:solidFill>
              <a:srgbClr val="D2D2D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95019" y="1549526"/>
            <a:ext cx="1260475" cy="58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5415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1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1. 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а,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ос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щес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ляемая с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испол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анием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Лис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endParaRPr sz="700">
              <a:latin typeface="Times New Roman"/>
              <a:cs typeface="Times New Roman"/>
            </a:endParaRPr>
          </a:p>
          <a:p>
            <a:pPr marL="12700" marR="6350">
              <a:lnSpc>
                <a:spcPts val="760"/>
              </a:lnSpc>
            </a:pP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ренней/э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спер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ной</a:t>
            </a:r>
            <a:r>
              <a:rPr sz="700" spc="5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и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 программ ДОО</a:t>
            </a:r>
            <a:r>
              <a:rPr sz="700" spc="-10" dirty="0">
                <a:latin typeface="Times New Roman"/>
                <a:cs typeface="Times New Roman"/>
              </a:rPr>
              <a:t> (</a:t>
            </a:r>
            <a:r>
              <a:rPr sz="700" spc="-5" dirty="0">
                <a:latin typeface="Times New Roman"/>
                <a:cs typeface="Times New Roman"/>
              </a:rPr>
              <a:t>ОП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</a:t>
            </a:r>
            <a:r>
              <a:rPr sz="700" spc="-10" dirty="0">
                <a:latin typeface="Times New Roman"/>
                <a:cs typeface="Times New Roman"/>
              </a:rPr>
              <a:t>)</a:t>
            </a:r>
            <a:r>
              <a:rPr sz="700" spc="-5" dirty="0">
                <a:latin typeface="Times New Roman"/>
                <a:cs typeface="Times New Roman"/>
              </a:rPr>
              <a:t>, сос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ляет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1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00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1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99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балла.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18130" y="1441830"/>
            <a:ext cx="80772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2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1. 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18130" y="1549526"/>
            <a:ext cx="1003300" cy="491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 программ ДОО </a:t>
            </a:r>
            <a:r>
              <a:rPr sz="700" spc="-10" dirty="0">
                <a:latin typeface="Times New Roman"/>
                <a:cs typeface="Times New Roman"/>
              </a:rPr>
              <a:t>(в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ренняя/э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спер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на</a:t>
            </a:r>
            <a:r>
              <a:rPr sz="700" spc="10" dirty="0">
                <a:latin typeface="Times New Roman"/>
                <a:cs typeface="Times New Roman"/>
              </a:rPr>
              <a:t>я</a:t>
            </a:r>
            <a:r>
              <a:rPr sz="700" spc="-5" dirty="0">
                <a:latin typeface="Times New Roman"/>
                <a:cs typeface="Times New Roman"/>
              </a:rPr>
              <a:t>) сос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ляет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2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00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2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99 балла.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80942" y="1441830"/>
            <a:ext cx="80835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3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1. 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80942" y="1549526"/>
            <a:ext cx="127698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программ 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ОО </a:t>
            </a:r>
            <a:r>
              <a:rPr sz="700" spc="-10" dirty="0">
                <a:latin typeface="Times New Roman"/>
                <a:cs typeface="Times New Roman"/>
              </a:rPr>
              <a:t>(в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ренняя/э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спер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на</a:t>
            </a:r>
            <a:r>
              <a:rPr sz="700" spc="5" dirty="0">
                <a:latin typeface="Times New Roman"/>
                <a:cs typeface="Times New Roman"/>
              </a:rPr>
              <a:t>я</a:t>
            </a:r>
            <a:r>
              <a:rPr sz="700" spc="-5" dirty="0">
                <a:latin typeface="Times New Roman"/>
                <a:cs typeface="Times New Roman"/>
              </a:rPr>
              <a:t>) сос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ляет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3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00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3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99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балла.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985130" y="1441830"/>
            <a:ext cx="147701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1. 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985130" y="1549526"/>
            <a:ext cx="15563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программ ДОО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ренняя/э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спер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на</a:t>
            </a:r>
            <a:r>
              <a:rPr sz="700" dirty="0">
                <a:latin typeface="Times New Roman"/>
                <a:cs typeface="Times New Roman"/>
              </a:rPr>
              <a:t>я</a:t>
            </a:r>
            <a:r>
              <a:rPr sz="700" spc="-5" dirty="0">
                <a:latin typeface="Times New Roman"/>
                <a:cs typeface="Times New Roman"/>
              </a:rPr>
              <a:t>) сос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ляет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от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00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99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балла.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7186" y="1441830"/>
            <a:ext cx="147701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5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1. 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957186" y="1549526"/>
            <a:ext cx="15563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программ ДОО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ренняя/э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спер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на</a:t>
            </a:r>
            <a:r>
              <a:rPr sz="700" dirty="0">
                <a:latin typeface="Times New Roman"/>
                <a:cs typeface="Times New Roman"/>
              </a:rPr>
              <a:t>я</a:t>
            </a:r>
            <a:r>
              <a:rPr sz="700" spc="-5" dirty="0">
                <a:latin typeface="Times New Roman"/>
                <a:cs typeface="Times New Roman"/>
              </a:rPr>
              <a:t>) сос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ляет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5</a:t>
            </a:r>
            <a:r>
              <a:rPr sz="700" dirty="0">
                <a:latin typeface="Times New Roman"/>
                <a:cs typeface="Times New Roman"/>
              </a:rPr>
              <a:t>,</a:t>
            </a:r>
            <a:r>
              <a:rPr sz="700" spc="-5" dirty="0">
                <a:latin typeface="Times New Roman"/>
                <a:cs typeface="Times New Roman"/>
              </a:rPr>
              <a:t>00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балло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08508" y="2459735"/>
            <a:ext cx="1104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Б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07694" y="2125345"/>
            <a:ext cx="556260" cy="114300"/>
          </a:xfrm>
          <a:custGeom>
            <a:avLst/>
            <a:gdLst/>
            <a:ahLst/>
            <a:cxnLst/>
            <a:rect l="l" t="t" r="r" b="b"/>
            <a:pathLst>
              <a:path w="556260" h="114300">
                <a:moveTo>
                  <a:pt x="0" y="114300"/>
                </a:moveTo>
                <a:lnTo>
                  <a:pt x="556260" y="114300"/>
                </a:lnTo>
                <a:lnTo>
                  <a:pt x="55626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795019" y="2114295"/>
            <a:ext cx="58102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пн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ь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376933" y="2125345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27178">
            <a:solidFill>
              <a:srgbClr val="D2D2D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795019" y="2238247"/>
            <a:ext cx="126428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1.2.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ный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кст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бра</a:t>
            </a:r>
            <a:r>
              <a:rPr sz="800" spc="-10" dirty="0">
                <a:latin typeface="Times New Roman"/>
                <a:cs typeface="Times New Roman"/>
              </a:rPr>
              <a:t>зо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ьных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м 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нии 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 ин</a:t>
            </a:r>
            <a:r>
              <a:rPr sz="800" spc="-5" dirty="0">
                <a:latin typeface="Times New Roman"/>
                <a:cs typeface="Times New Roman"/>
              </a:rPr>
              <a:t>ф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а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-10" dirty="0">
                <a:latin typeface="Times New Roman"/>
                <a:cs typeface="Times New Roman"/>
              </a:rPr>
              <a:t>и</a:t>
            </a:r>
            <a:r>
              <a:rPr sz="800" dirty="0">
                <a:latin typeface="Times New Roman"/>
                <a:cs typeface="Times New Roman"/>
              </a:rPr>
              <a:t>я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ди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318130" y="2114295"/>
            <a:ext cx="82041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2.2.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1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кст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кра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18130" y="2238247"/>
            <a:ext cx="89598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езе</a:t>
            </a:r>
            <a:r>
              <a:rPr sz="800" dirty="0">
                <a:latin typeface="Times New Roman"/>
                <a:cs typeface="Times New Roman"/>
              </a:rPr>
              <a:t>нтации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бра</a:t>
            </a:r>
            <a:r>
              <a:rPr sz="800" spc="-10" dirty="0">
                <a:latin typeface="Times New Roman"/>
                <a:cs typeface="Times New Roman"/>
              </a:rPr>
              <a:t>зо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ьных 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м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 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0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я </a:t>
            </a:r>
            <a:r>
              <a:rPr sz="800" spc="-10" dirty="0">
                <a:latin typeface="Times New Roman"/>
                <a:cs typeface="Times New Roman"/>
              </a:rPr>
              <a:t>оз</a:t>
            </a:r>
            <a:r>
              <a:rPr sz="800" dirty="0">
                <a:latin typeface="Times New Roman"/>
                <a:cs typeface="Times New Roman"/>
              </a:rPr>
              <a:t>нак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мл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ния</a:t>
            </a:r>
            <a:endParaRPr sz="800">
              <a:latin typeface="Times New Roman"/>
              <a:cs typeface="Times New Roman"/>
            </a:endParaRPr>
          </a:p>
          <a:p>
            <a:pPr marL="12700" marR="186690">
              <a:lnSpc>
                <a:spcPts val="860"/>
              </a:lnSpc>
              <a:spcBef>
                <a:spcPts val="5"/>
              </a:spcBef>
            </a:pP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нии Г</a:t>
            </a:r>
            <a:r>
              <a:rPr sz="800" spc="-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У</a:t>
            </a:r>
            <a:r>
              <a:rPr sz="800" spc="-5" dirty="0">
                <a:latin typeface="Times New Roman"/>
                <a:cs typeface="Times New Roman"/>
              </a:rPr>
              <a:t>ПП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480942" y="2114295"/>
            <a:ext cx="108140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3.2.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ные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кс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вс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480942" y="2238247"/>
            <a:ext cx="1327785" cy="66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ых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ГР</a:t>
            </a:r>
            <a:r>
              <a:rPr sz="800" spc="-5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П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ОО </a:t>
            </a:r>
            <a:r>
              <a:rPr sz="800" spc="-10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бра</a:t>
            </a:r>
            <a:r>
              <a:rPr sz="800" spc="-10" dirty="0">
                <a:latin typeface="Times New Roman"/>
                <a:cs typeface="Times New Roman"/>
              </a:rPr>
              <a:t>зо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ьных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м 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5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ны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на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сайте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 </a:t>
            </a:r>
            <a:r>
              <a:rPr sz="800" spc="5" dirty="0">
                <a:latin typeface="Times New Roman"/>
                <a:cs typeface="Times New Roman"/>
              </a:rPr>
              <a:t>К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кие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езе</a:t>
            </a:r>
            <a:r>
              <a:rPr sz="800" dirty="0">
                <a:latin typeface="Times New Roman"/>
                <a:cs typeface="Times New Roman"/>
              </a:rPr>
              <a:t>нтации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вс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х 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ых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П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 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5" dirty="0">
                <a:latin typeface="Times New Roman"/>
                <a:cs typeface="Times New Roman"/>
              </a:rPr>
              <a:t>щ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ны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на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сайте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Д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985130" y="2114295"/>
            <a:ext cx="163957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4.2.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и</a:t>
            </a:r>
            <a:r>
              <a:rPr sz="800" spc="-10" dirty="0">
                <a:latin typeface="Times New Roman"/>
                <a:cs typeface="Times New Roman"/>
              </a:rPr>
              <a:t> о</a:t>
            </a:r>
            <a:r>
              <a:rPr sz="800" dirty="0">
                <a:latin typeface="Times New Roman"/>
                <a:cs typeface="Times New Roman"/>
              </a:rPr>
              <a:t>бра</a:t>
            </a:r>
            <a:r>
              <a:rPr sz="800" spc="-10" dirty="0">
                <a:latin typeface="Times New Roman"/>
                <a:cs typeface="Times New Roman"/>
              </a:rPr>
              <a:t>зо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ьных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85130" y="2238247"/>
            <a:ext cx="149098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5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ны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сис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м</a:t>
            </a:r>
            <a:r>
              <a:rPr sz="800" dirty="0">
                <a:latin typeface="Times New Roman"/>
                <a:cs typeface="Times New Roman"/>
              </a:rPr>
              <a:t>у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ц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 и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ка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й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кач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ОД.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57186" y="2114295"/>
            <a:ext cx="14757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5.2.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бра</a:t>
            </a:r>
            <a:r>
              <a:rPr sz="800" spc="-10" dirty="0">
                <a:latin typeface="Times New Roman"/>
                <a:cs typeface="Times New Roman"/>
              </a:rPr>
              <a:t>зо</a:t>
            </a:r>
            <a:r>
              <a:rPr sz="800" dirty="0">
                <a:latin typeface="Times New Roman"/>
                <a:cs typeface="Times New Roman"/>
              </a:rPr>
              <a:t>ва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ьн</a:t>
            </a:r>
            <a:r>
              <a:rPr sz="800" spc="-15" dirty="0">
                <a:latin typeface="Times New Roman"/>
                <a:cs typeface="Times New Roman"/>
              </a:rPr>
              <a:t>ы</a:t>
            </a:r>
            <a:r>
              <a:rPr sz="800" dirty="0">
                <a:latin typeface="Times New Roman"/>
                <a:cs typeface="Times New Roman"/>
              </a:rPr>
              <a:t>е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</a:t>
            </a:r>
            <a:r>
              <a:rPr sz="800" spc="5" dirty="0">
                <a:latin typeface="Times New Roman"/>
                <a:cs typeface="Times New Roman"/>
              </a:rPr>
              <a:t>р</a:t>
            </a:r>
            <a:r>
              <a:rPr sz="800" spc="-10" dirty="0">
                <a:latin typeface="Times New Roman"/>
                <a:cs typeface="Times New Roman"/>
              </a:rPr>
              <a:t>ог</a:t>
            </a:r>
            <a:r>
              <a:rPr sz="800" dirty="0">
                <a:latin typeface="Times New Roman"/>
                <a:cs typeface="Times New Roman"/>
              </a:rPr>
              <a:t>ра</a:t>
            </a:r>
            <a:r>
              <a:rPr sz="800" spc="-5" dirty="0">
                <a:latin typeface="Times New Roman"/>
                <a:cs typeface="Times New Roman"/>
              </a:rPr>
              <a:t>мм</a:t>
            </a:r>
            <a:r>
              <a:rPr sz="800" dirty="0">
                <a:latin typeface="Times New Roman"/>
                <a:cs typeface="Times New Roman"/>
              </a:rPr>
              <a:t>ы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957186" y="2238247"/>
            <a:ext cx="171259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860"/>
              </a:lnSpc>
            </a:pP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</a:t>
            </a:r>
            <a:r>
              <a:rPr sz="800" dirty="0">
                <a:latin typeface="Times New Roman"/>
                <a:cs typeface="Times New Roman"/>
              </a:rPr>
              <a:t>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читываю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ся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10" dirty="0">
                <a:latin typeface="Times New Roman"/>
                <a:cs typeface="Times New Roman"/>
              </a:rPr>
              <a:t>оо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10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с</a:t>
            </a:r>
            <a:r>
              <a:rPr sz="800" spc="-5" dirty="0">
                <a:latin typeface="Times New Roman"/>
                <a:cs typeface="Times New Roman"/>
              </a:rPr>
              <a:t>т</a:t>
            </a:r>
            <a:r>
              <a:rPr sz="800" dirty="0">
                <a:latin typeface="Times New Roman"/>
                <a:cs typeface="Times New Roman"/>
              </a:rPr>
              <a:t>в</a:t>
            </a:r>
            <a:r>
              <a:rPr sz="800" spc="-20" dirty="0">
                <a:latin typeface="Times New Roman"/>
                <a:cs typeface="Times New Roman"/>
              </a:rPr>
              <a:t>у</a:t>
            </a:r>
            <a:r>
              <a:rPr sz="800" dirty="0">
                <a:latin typeface="Times New Roman"/>
                <a:cs typeface="Times New Roman"/>
              </a:rPr>
              <a:t>ющих ра</a:t>
            </a:r>
            <a:r>
              <a:rPr sz="800" spc="-10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15" dirty="0">
                <a:latin typeface="Times New Roman"/>
                <a:cs typeface="Times New Roman"/>
              </a:rPr>
              <a:t>е</a:t>
            </a:r>
            <a:r>
              <a:rPr sz="800" spc="-5" dirty="0">
                <a:latin typeface="Times New Roman"/>
                <a:cs typeface="Times New Roman"/>
              </a:rPr>
              <a:t>л</a:t>
            </a:r>
            <a:r>
              <a:rPr sz="800" dirty="0">
                <a:latin typeface="Times New Roman"/>
                <a:cs typeface="Times New Roman"/>
              </a:rPr>
              <a:t>ах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ба</a:t>
            </a:r>
            <a:r>
              <a:rPr sz="800" spc="-5" dirty="0">
                <a:latin typeface="Times New Roman"/>
                <a:cs typeface="Times New Roman"/>
              </a:rPr>
              <a:t>з</a:t>
            </a:r>
            <a:r>
              <a:rPr sz="800" dirty="0">
                <a:latin typeface="Times New Roman"/>
                <a:cs typeface="Times New Roman"/>
              </a:rPr>
              <a:t>ы</a:t>
            </a:r>
            <a:r>
              <a:rPr sz="800" spc="-10" dirty="0">
                <a:latin typeface="Times New Roman"/>
                <a:cs typeface="Times New Roman"/>
              </a:rPr>
              <a:t> з</a:t>
            </a:r>
            <a:r>
              <a:rPr sz="800" dirty="0">
                <a:latin typeface="Times New Roman"/>
                <a:cs typeface="Times New Roman"/>
              </a:rPr>
              <a:t>наний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Д</a:t>
            </a:r>
            <a:r>
              <a:rPr sz="800" spc="-5" dirty="0">
                <a:latin typeface="Times New Roman"/>
                <a:cs typeface="Times New Roman"/>
              </a:rPr>
              <a:t>ОО</a:t>
            </a:r>
            <a:r>
              <a:rPr sz="800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08508" y="3426586"/>
            <a:ext cx="1111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7694" y="3004692"/>
            <a:ext cx="710565" cy="99060"/>
          </a:xfrm>
          <a:custGeom>
            <a:avLst/>
            <a:gdLst/>
            <a:ahLst/>
            <a:cxnLst/>
            <a:rect l="l" t="t" r="r" b="b"/>
            <a:pathLst>
              <a:path w="710565" h="99060">
                <a:moveTo>
                  <a:pt x="0" y="99060"/>
                </a:moveTo>
                <a:lnTo>
                  <a:pt x="710184" y="99060"/>
                </a:lnTo>
                <a:lnTo>
                  <a:pt x="710184" y="0"/>
                </a:lnTo>
                <a:lnTo>
                  <a:pt x="0" y="0"/>
                </a:lnTo>
                <a:lnTo>
                  <a:pt x="0" y="9906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95019" y="2994151"/>
            <a:ext cx="73596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latin typeface="Times New Roman"/>
                <a:cs typeface="Times New Roman"/>
              </a:rPr>
              <a:t>Уч</a:t>
            </a:r>
            <a:r>
              <a:rPr sz="700" spc="-5" dirty="0">
                <a:latin typeface="Times New Roman"/>
                <a:cs typeface="Times New Roman"/>
              </a:rPr>
              <a:t>ас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педагогов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529333" y="3004692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4129">
            <a:solidFill>
              <a:srgbClr val="D2D2D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95019" y="3102101"/>
            <a:ext cx="126682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2565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1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3. </a:t>
            </a:r>
            <a:r>
              <a:rPr sz="700" spc="-20" dirty="0">
                <a:latin typeface="Times New Roman"/>
                <a:cs typeface="Times New Roman"/>
              </a:rPr>
              <a:t>П</a:t>
            </a:r>
            <a:r>
              <a:rPr sz="700" spc="-5" dirty="0">
                <a:latin typeface="Times New Roman"/>
                <a:cs typeface="Times New Roman"/>
              </a:rPr>
              <a:t>едагоги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озна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омлены с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реализ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емыми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в</a:t>
            </a:r>
            <a:r>
              <a:rPr sz="700" spc="-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Г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У</a:t>
            </a:r>
            <a:r>
              <a:rPr sz="700" spc="-15" dirty="0">
                <a:latin typeface="Times New Roman"/>
                <a:cs typeface="Times New Roman"/>
              </a:rPr>
              <a:t>ПП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endParaRPr sz="700">
              <a:latin typeface="Times New Roman"/>
              <a:cs typeface="Times New Roman"/>
            </a:endParaRPr>
          </a:p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ными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программами ДОО.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318130" y="2994151"/>
            <a:ext cx="92075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2.3. </a:t>
            </a:r>
            <a:r>
              <a:rPr sz="700" spc="-20" dirty="0">
                <a:latin typeface="Times New Roman"/>
                <a:cs typeface="Times New Roman"/>
              </a:rPr>
              <a:t>П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агоги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Г</a:t>
            </a:r>
            <a:r>
              <a:rPr sz="700" spc="-10" dirty="0">
                <a:latin typeface="Times New Roman"/>
                <a:cs typeface="Times New Roman"/>
              </a:rPr>
              <a:t>РУ</a:t>
            </a:r>
            <a:r>
              <a:rPr sz="700" spc="-20" dirty="0">
                <a:latin typeface="Times New Roman"/>
                <a:cs typeface="Times New Roman"/>
              </a:rPr>
              <a:t>ПП</a:t>
            </a:r>
            <a:r>
              <a:rPr sz="700" spc="-10" dirty="0">
                <a:latin typeface="Times New Roman"/>
                <a:cs typeface="Times New Roman"/>
              </a:rPr>
              <a:t>Ы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318130" y="3102101"/>
            <a:ext cx="753110" cy="68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430">
              <a:lnSpc>
                <a:spcPts val="760"/>
              </a:lnSpc>
            </a:pPr>
            <a:r>
              <a:rPr sz="700" spc="-10" dirty="0">
                <a:latin typeface="Times New Roman"/>
                <a:cs typeface="Times New Roman"/>
              </a:rPr>
              <a:t>кв</a:t>
            </a:r>
            <a:r>
              <a:rPr sz="700" spc="-5" dirty="0">
                <a:latin typeface="Times New Roman"/>
                <a:cs typeface="Times New Roman"/>
              </a:rPr>
              <a:t>алифициро</a:t>
            </a:r>
            <a:r>
              <a:rPr sz="700" spc="-15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анно реализ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5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т 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ные программы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</a:t>
            </a:r>
            <a:endParaRPr sz="700">
              <a:latin typeface="Times New Roman"/>
              <a:cs typeface="Times New Roman"/>
            </a:endParaRPr>
          </a:p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с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ме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оди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ой поддерж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ой специалис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ов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480942" y="2994151"/>
            <a:ext cx="1004569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3.3. </a:t>
            </a:r>
            <a:r>
              <a:rPr sz="700" spc="-15" dirty="0">
                <a:latin typeface="Times New Roman"/>
                <a:cs typeface="Times New Roman"/>
              </a:rPr>
              <a:t>П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агоги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ап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5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т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80942" y="3102101"/>
            <a:ext cx="1172845" cy="491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реализ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ем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ю</a:t>
            </a:r>
            <a:r>
              <a:rPr sz="700" spc="3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ОД по 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ным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программам 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ОО</a:t>
            </a:r>
            <a:r>
              <a:rPr sz="700" spc="-2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с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ом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по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ребнос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ей, способнос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ей,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ин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ересов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745"/>
              </a:lnSpc>
            </a:pP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инициа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ы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оспи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анни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85130" y="2994151"/>
            <a:ext cx="158940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4.3. </a:t>
            </a:r>
            <a:r>
              <a:rPr sz="700" spc="-20" dirty="0">
                <a:latin typeface="Times New Roman"/>
                <a:cs typeface="Times New Roman"/>
              </a:rPr>
              <a:t>П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агоги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реал</a:t>
            </a:r>
            <a:r>
              <a:rPr sz="700" spc="-10" dirty="0">
                <a:latin typeface="Times New Roman"/>
                <a:cs typeface="Times New Roman"/>
              </a:rPr>
              <a:t>и</a:t>
            </a:r>
            <a:r>
              <a:rPr sz="700" spc="-5" dirty="0">
                <a:latin typeface="Times New Roman"/>
                <a:cs typeface="Times New Roman"/>
              </a:rPr>
              <a:t>з</a:t>
            </a:r>
            <a:r>
              <a:rPr sz="700" spc="-20" dirty="0">
                <a:latin typeface="Times New Roman"/>
                <a:cs typeface="Times New Roman"/>
              </a:rPr>
              <a:t>ую</a:t>
            </a:r>
            <a:r>
              <a:rPr sz="700" spc="-5" dirty="0">
                <a:latin typeface="Times New Roman"/>
                <a:cs typeface="Times New Roman"/>
              </a:rPr>
              <a:t>т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педагоги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ю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985130" y="3102101"/>
            <a:ext cx="1731010" cy="875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4625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рабо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,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ориен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ир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ясь</a:t>
            </a:r>
            <a:r>
              <a:rPr sz="700" spc="3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на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разрабо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анные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ри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ерии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реализации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ОП ДОО.</a:t>
            </a:r>
            <a:endParaRPr sz="700">
              <a:latin typeface="Times New Roman"/>
              <a:cs typeface="Times New Roman"/>
            </a:endParaRPr>
          </a:p>
          <a:p>
            <a:pPr marL="12700" marR="202565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4. </a:t>
            </a:r>
            <a:r>
              <a:rPr sz="700" spc="-20" dirty="0">
                <a:latin typeface="Times New Roman"/>
                <a:cs typeface="Times New Roman"/>
              </a:rPr>
              <a:t>П</a:t>
            </a:r>
            <a:r>
              <a:rPr sz="700" spc="-5" dirty="0">
                <a:latin typeface="Times New Roman"/>
                <a:cs typeface="Times New Roman"/>
              </a:rPr>
              <a:t>едагоги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рег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лярно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разраба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ы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5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т предложения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по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разрабо</a:t>
            </a:r>
            <a:r>
              <a:rPr sz="700" spc="-10" dirty="0">
                <a:latin typeface="Times New Roman"/>
                <a:cs typeface="Times New Roman"/>
              </a:rPr>
              <a:t>тк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endParaRPr sz="700">
              <a:latin typeface="Times New Roman"/>
              <a:cs typeface="Times New Roman"/>
            </a:endParaRPr>
          </a:p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и со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ершенс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анию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15" dirty="0">
                <a:latin typeface="Times New Roman"/>
                <a:cs typeface="Times New Roman"/>
              </a:rPr>
              <a:t>А</a:t>
            </a:r>
            <a:r>
              <a:rPr sz="700" spc="-5" dirty="0">
                <a:latin typeface="Times New Roman"/>
                <a:cs typeface="Times New Roman"/>
              </a:rPr>
              <a:t>ОП с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опорой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на рез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л</a:t>
            </a:r>
            <a:r>
              <a:rPr sz="700" spc="-10" dirty="0">
                <a:latin typeface="Times New Roman"/>
                <a:cs typeface="Times New Roman"/>
              </a:rPr>
              <a:t>ьт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ы</a:t>
            </a:r>
            <a:r>
              <a:rPr sz="700" spc="4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ри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ериал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ного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анализа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щей дея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и,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предлага</a:t>
            </a:r>
            <a:r>
              <a:rPr sz="700" spc="-15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т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но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ые 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озможнос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для 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оспи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анни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ов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гр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ппы.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957186" y="2994151"/>
            <a:ext cx="16160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5.3. Образо</a:t>
            </a:r>
            <a:r>
              <a:rPr sz="700" spc="-15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10" dirty="0">
                <a:latin typeface="Times New Roman"/>
                <a:cs typeface="Times New Roman"/>
              </a:rPr>
              <a:t>ы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ограммы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ОО</a:t>
            </a:r>
            <a:r>
              <a:rPr sz="700" spc="-2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—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957186" y="3102101"/>
            <a:ext cx="1687195" cy="68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3045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рез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л</a:t>
            </a:r>
            <a:r>
              <a:rPr sz="700" spc="-10" dirty="0">
                <a:latin typeface="Times New Roman"/>
                <a:cs typeface="Times New Roman"/>
              </a:rPr>
              <a:t>ьт</a:t>
            </a:r>
            <a:r>
              <a:rPr sz="700" spc="-5" dirty="0">
                <a:latin typeface="Times New Roman"/>
                <a:cs typeface="Times New Roman"/>
              </a:rPr>
              <a:t>ат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рабо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ы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оманды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педагого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, ме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одис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ов</a:t>
            </a:r>
            <a:r>
              <a:rPr sz="700" spc="-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админис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рации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ДОО.</a:t>
            </a:r>
            <a:endParaRPr sz="700">
              <a:latin typeface="Times New Roman"/>
              <a:cs typeface="Times New Roman"/>
            </a:endParaRPr>
          </a:p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5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4. 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еализ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ся</a:t>
            </a:r>
            <a:r>
              <a:rPr sz="700" spc="3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непреры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ное со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ершенс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ание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 программ ДОО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с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опорой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на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ерн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 информацию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базы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знаний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ДОО, рез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л</a:t>
            </a:r>
            <a:r>
              <a:rPr sz="700" spc="-10" dirty="0">
                <a:latin typeface="Times New Roman"/>
                <a:cs typeface="Times New Roman"/>
              </a:rPr>
              <a:t>ьт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ы 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н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ренней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оцен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рабо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ы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17651" y="4291583"/>
            <a:ext cx="914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Г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807694" y="4059961"/>
            <a:ext cx="1193800" cy="99060"/>
          </a:xfrm>
          <a:custGeom>
            <a:avLst/>
            <a:gdLst/>
            <a:ahLst/>
            <a:cxnLst/>
            <a:rect l="l" t="t" r="r" b="b"/>
            <a:pathLst>
              <a:path w="1193800" h="99060">
                <a:moveTo>
                  <a:pt x="0" y="99059"/>
                </a:moveTo>
                <a:lnTo>
                  <a:pt x="1193292" y="99059"/>
                </a:lnTo>
                <a:lnTo>
                  <a:pt x="1193292" y="0"/>
                </a:lnTo>
                <a:lnTo>
                  <a:pt x="0" y="0"/>
                </a:lnTo>
                <a:lnTo>
                  <a:pt x="0" y="9905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95019" y="4049979"/>
            <a:ext cx="121793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ас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заин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ересо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анных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лиц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012442" y="4059961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24130">
            <a:solidFill>
              <a:srgbClr val="D2D2D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95019" y="4157675"/>
            <a:ext cx="116967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165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1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4. 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оди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оспи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анни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ов Г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У</a:t>
            </a:r>
            <a:r>
              <a:rPr sz="700" spc="-20" dirty="0">
                <a:latin typeface="Times New Roman"/>
                <a:cs typeface="Times New Roman"/>
              </a:rPr>
              <a:t>ПП</a:t>
            </a:r>
            <a:r>
              <a:rPr sz="700" spc="-10" dirty="0">
                <a:latin typeface="Times New Roman"/>
                <a:cs typeface="Times New Roman"/>
              </a:rPr>
              <a:t>Ы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информиро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аны</a:t>
            </a:r>
            <a:endParaRPr sz="700">
              <a:latin typeface="Times New Roman"/>
              <a:cs typeface="Times New Roman"/>
            </a:endParaRPr>
          </a:p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o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реализ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емых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в</a:t>
            </a:r>
            <a:r>
              <a:rPr sz="700" dirty="0">
                <a:latin typeface="Times New Roman"/>
                <a:cs typeface="Times New Roman"/>
              </a:rPr>
              <a:t> Д</a:t>
            </a:r>
            <a:r>
              <a:rPr sz="700" spc="-5" dirty="0">
                <a:latin typeface="Times New Roman"/>
                <a:cs typeface="Times New Roman"/>
              </a:rPr>
              <a:t>ОО 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программа</a:t>
            </a:r>
            <a:r>
              <a:rPr sz="700" spc="-20" dirty="0">
                <a:latin typeface="Times New Roman"/>
                <a:cs typeface="Times New Roman"/>
              </a:rPr>
              <a:t>х</a:t>
            </a:r>
            <a:r>
              <a:rPr sz="700" spc="-5" dirty="0"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318130" y="4049979"/>
            <a:ext cx="77724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2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4. 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оди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мог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т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318130" y="4157675"/>
            <a:ext cx="74739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принима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ь</a:t>
            </a:r>
            <a:r>
              <a:rPr sz="700" spc="10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ас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ие в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реализации 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 программ ДОО.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480942" y="4049979"/>
            <a:ext cx="99568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3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4. 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оди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с</a:t>
            </a:r>
            <a:r>
              <a:rPr sz="700" spc="-10" dirty="0">
                <a:latin typeface="Times New Roman"/>
                <a:cs typeface="Times New Roman"/>
              </a:rPr>
              <a:t>к</a:t>
            </a:r>
            <a:r>
              <a:rPr sz="700" spc="-5" dirty="0">
                <a:latin typeface="Times New Roman"/>
                <a:cs typeface="Times New Roman"/>
              </a:rPr>
              <a:t>ое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мнение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480942" y="4157675"/>
            <a:ext cx="130238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анализир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ся</a:t>
            </a:r>
            <a:r>
              <a:rPr sz="700" spc="3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ы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ае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ся</a:t>
            </a:r>
            <a:r>
              <a:rPr sz="700" spc="3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при разрабо</a:t>
            </a:r>
            <a:r>
              <a:rPr sz="700" spc="-10" dirty="0">
                <a:latin typeface="Times New Roman"/>
                <a:cs typeface="Times New Roman"/>
              </a:rPr>
              <a:t>тк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 программ </a:t>
            </a:r>
            <a:r>
              <a:rPr sz="700" dirty="0">
                <a:latin typeface="Times New Roman"/>
                <a:cs typeface="Times New Roman"/>
              </a:rPr>
              <a:t>Д</a:t>
            </a:r>
            <a:r>
              <a:rPr sz="700" spc="-5" dirty="0">
                <a:latin typeface="Times New Roman"/>
                <a:cs typeface="Times New Roman"/>
              </a:rPr>
              <a:t>О.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985130" y="4049979"/>
            <a:ext cx="1592580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5. </a:t>
            </a:r>
            <a:r>
              <a:rPr sz="700" spc="-10" dirty="0">
                <a:latin typeface="Times New Roman"/>
                <a:cs typeface="Times New Roman"/>
              </a:rPr>
              <a:t>Р</a:t>
            </a:r>
            <a:r>
              <a:rPr sz="700" spc="-5" dirty="0">
                <a:latin typeface="Times New Roman"/>
                <a:cs typeface="Times New Roman"/>
              </a:rPr>
              <a:t>оди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ели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ас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5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т</a:t>
            </a:r>
            <a:r>
              <a:rPr sz="700" spc="3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в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общес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енном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985130" y="4157675"/>
            <a:ext cx="14655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5" dirty="0">
                <a:latin typeface="Times New Roman"/>
                <a:cs typeface="Times New Roman"/>
              </a:rPr>
              <a:t>обс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ждении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сех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реализ</a:t>
            </a: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5" dirty="0">
                <a:latin typeface="Times New Roman"/>
                <a:cs typeface="Times New Roman"/>
              </a:rPr>
              <a:t>емых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в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ДОО 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</a:t>
            </a:r>
            <a:r>
              <a:rPr sz="700" spc="2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программ ДОО.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957186" y="4049979"/>
            <a:ext cx="1678939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Times New Roman"/>
                <a:cs typeface="Times New Roman"/>
              </a:rPr>
              <a:t>5</a:t>
            </a:r>
            <a:r>
              <a:rPr sz="700" dirty="0">
                <a:latin typeface="Times New Roman"/>
                <a:cs typeface="Times New Roman"/>
              </a:rPr>
              <a:t>.</a:t>
            </a:r>
            <a:r>
              <a:rPr sz="700" spc="-5" dirty="0">
                <a:latin typeface="Times New Roman"/>
                <a:cs typeface="Times New Roman"/>
              </a:rPr>
              <a:t>5. Заин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ересо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анные</a:t>
            </a:r>
            <a:r>
              <a:rPr sz="700" spc="3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ороны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принима</a:t>
            </a:r>
            <a:r>
              <a:rPr sz="700" spc="-15" dirty="0">
                <a:latin typeface="Times New Roman"/>
                <a:cs typeface="Times New Roman"/>
              </a:rPr>
              <a:t>ю</a:t>
            </a:r>
            <a:r>
              <a:rPr sz="700" spc="-5" dirty="0">
                <a:latin typeface="Times New Roman"/>
                <a:cs typeface="Times New Roman"/>
              </a:rPr>
              <a:t>т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957186" y="4157675"/>
            <a:ext cx="1484630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760"/>
              </a:lnSpc>
            </a:pPr>
            <a:r>
              <a:rPr sz="700" spc="-20" dirty="0">
                <a:latin typeface="Times New Roman"/>
                <a:cs typeface="Times New Roman"/>
              </a:rPr>
              <a:t>у</a:t>
            </a:r>
            <a:r>
              <a:rPr sz="700" spc="-10" dirty="0">
                <a:latin typeface="Times New Roman"/>
                <a:cs typeface="Times New Roman"/>
              </a:rPr>
              <a:t>ч</a:t>
            </a:r>
            <a:r>
              <a:rPr sz="700" spc="-5" dirty="0">
                <a:latin typeface="Times New Roman"/>
                <a:cs typeface="Times New Roman"/>
              </a:rPr>
              <a:t>ас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ие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в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разрабо</a:t>
            </a:r>
            <a:r>
              <a:rPr sz="700" spc="-10" dirty="0">
                <a:latin typeface="Times New Roman"/>
                <a:cs typeface="Times New Roman"/>
              </a:rPr>
              <a:t>тк</a:t>
            </a:r>
            <a:r>
              <a:rPr sz="700" spc="-5" dirty="0">
                <a:latin typeface="Times New Roman"/>
                <a:cs typeface="Times New Roman"/>
              </a:rPr>
              <a:t>е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образо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</a:t>
            </a:r>
            <a:r>
              <a:rPr sz="700" spc="-10" dirty="0">
                <a:latin typeface="Times New Roman"/>
                <a:cs typeface="Times New Roman"/>
              </a:rPr>
              <a:t>т</a:t>
            </a:r>
            <a:r>
              <a:rPr sz="700" spc="-5" dirty="0">
                <a:latin typeface="Times New Roman"/>
                <a:cs typeface="Times New Roman"/>
              </a:rPr>
              <a:t>ел</a:t>
            </a:r>
            <a:r>
              <a:rPr sz="700" spc="-10" dirty="0">
                <a:latin typeface="Times New Roman"/>
                <a:cs typeface="Times New Roman"/>
              </a:rPr>
              <a:t>ь</a:t>
            </a:r>
            <a:r>
              <a:rPr sz="700" spc="-5" dirty="0">
                <a:latin typeface="Times New Roman"/>
                <a:cs typeface="Times New Roman"/>
              </a:rPr>
              <a:t>ных программ ДОО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ли</a:t>
            </a:r>
            <a:r>
              <a:rPr sz="700" dirty="0">
                <a:latin typeface="Times New Roman"/>
                <a:cs typeface="Times New Roman"/>
              </a:rPr>
              <a:t>б</a:t>
            </a:r>
            <a:r>
              <a:rPr sz="700" spc="-5" dirty="0">
                <a:latin typeface="Times New Roman"/>
                <a:cs typeface="Times New Roman"/>
              </a:rPr>
              <a:t>о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их со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ершенс</a:t>
            </a:r>
            <a:r>
              <a:rPr sz="700" spc="-10" dirty="0">
                <a:latin typeface="Times New Roman"/>
                <a:cs typeface="Times New Roman"/>
              </a:rPr>
              <a:t>тв</a:t>
            </a:r>
            <a:r>
              <a:rPr sz="700" spc="-5" dirty="0">
                <a:latin typeface="Times New Roman"/>
                <a:cs typeface="Times New Roman"/>
              </a:rPr>
              <a:t>о</a:t>
            </a:r>
            <a:r>
              <a:rPr sz="700" spc="-10" dirty="0">
                <a:latin typeface="Times New Roman"/>
                <a:cs typeface="Times New Roman"/>
              </a:rPr>
              <a:t>в</a:t>
            </a:r>
            <a:r>
              <a:rPr sz="700" spc="-5" dirty="0">
                <a:latin typeface="Times New Roman"/>
                <a:cs typeface="Times New Roman"/>
              </a:rPr>
              <a:t>ании.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60323" y="264540"/>
            <a:ext cx="6808470" cy="55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Гру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па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азат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обл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180" dirty="0">
                <a:solidFill>
                  <a:srgbClr val="585858"/>
                </a:solidFill>
                <a:latin typeface="Tahoma"/>
                <a:cs typeface="Tahoma"/>
              </a:rPr>
              <a:t>ст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1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29" dirty="0">
                <a:solidFill>
                  <a:srgbClr val="585858"/>
                </a:solidFill>
                <a:latin typeface="Tahoma"/>
                <a:cs typeface="Tahoma"/>
              </a:rPr>
              <a:t>че</a:t>
            </a:r>
            <a:r>
              <a:rPr sz="1800" b="1" spc="-19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тва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«ОБРАЗОВАТЕЛЬНАЯ</a:t>
            </a:r>
            <a:r>
              <a:rPr sz="1800" b="1" spc="-14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35" dirty="0">
                <a:solidFill>
                  <a:srgbClr val="585858"/>
                </a:solidFill>
                <a:latin typeface="Tahoma"/>
                <a:cs typeface="Tahoma"/>
              </a:rPr>
              <a:t>ПР</a:t>
            </a:r>
            <a:r>
              <a:rPr sz="1800" b="1" spc="-37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Г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65" dirty="0">
                <a:solidFill>
                  <a:srgbClr val="585858"/>
                </a:solidFill>
                <a:latin typeface="Tahoma"/>
                <a:cs typeface="Tahoma"/>
              </a:rPr>
              <a:t>АММА»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 Пок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20" dirty="0">
                <a:solidFill>
                  <a:srgbClr val="585858"/>
                </a:solidFill>
                <a:latin typeface="Tahoma"/>
                <a:cs typeface="Tahoma"/>
              </a:rPr>
              <a:t>зат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ль</a:t>
            </a:r>
            <a:r>
              <a:rPr sz="1800" b="1" spc="-114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.3.</a:t>
            </a:r>
            <a:r>
              <a:rPr sz="18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Образов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300" dirty="0">
                <a:solidFill>
                  <a:srgbClr val="585858"/>
                </a:solidFill>
                <a:latin typeface="Tahoma"/>
                <a:cs typeface="Tahoma"/>
              </a:rPr>
              <a:t>льные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про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гра</a:t>
            </a:r>
            <a:r>
              <a:rPr sz="1800" b="1" spc="-420" dirty="0">
                <a:solidFill>
                  <a:srgbClr val="585858"/>
                </a:solidFill>
                <a:latin typeface="Tahoma"/>
                <a:cs typeface="Tahoma"/>
              </a:rPr>
              <a:t>мм</a:t>
            </a:r>
            <a:r>
              <a:rPr sz="1800" b="1" spc="-430" dirty="0">
                <a:solidFill>
                  <a:srgbClr val="585858"/>
                </a:solidFill>
                <a:latin typeface="Tahoma"/>
                <a:cs typeface="Tahoma"/>
              </a:rPr>
              <a:t>ы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75" dirty="0">
                <a:solidFill>
                  <a:srgbClr val="585858"/>
                </a:solidFill>
                <a:latin typeface="Tahoma"/>
                <a:cs typeface="Tahoma"/>
              </a:rPr>
              <a:t>ДОО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20040" y="27736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b="1" spc="-270" dirty="0">
                <a:latin typeface="Tahoma"/>
                <a:cs typeface="Tahoma"/>
              </a:rPr>
              <a:t>Фед</a:t>
            </a:r>
            <a:r>
              <a:rPr b="1" spc="-220" dirty="0">
                <a:latin typeface="Tahoma"/>
                <a:cs typeface="Tahoma"/>
              </a:rPr>
              <a:t>е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320" dirty="0">
                <a:latin typeface="Tahoma"/>
                <a:cs typeface="Tahoma"/>
              </a:rPr>
              <a:t>льный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245" dirty="0">
                <a:latin typeface="Tahoma"/>
                <a:cs typeface="Tahoma"/>
              </a:rPr>
              <a:t>за</a:t>
            </a:r>
            <a:r>
              <a:rPr b="1" spc="-260" dirty="0">
                <a:latin typeface="Tahoma"/>
                <a:cs typeface="Tahoma"/>
              </a:rPr>
              <a:t>к</a:t>
            </a:r>
            <a:r>
              <a:rPr b="1" spc="-285" dirty="0">
                <a:latin typeface="Tahoma"/>
                <a:cs typeface="Tahoma"/>
              </a:rPr>
              <a:t>он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50" dirty="0">
                <a:latin typeface="Tahoma"/>
                <a:cs typeface="Tahoma"/>
              </a:rPr>
              <a:t>от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75" dirty="0">
                <a:latin typeface="Tahoma"/>
                <a:cs typeface="Tahoma"/>
              </a:rPr>
              <a:t>29.12</a:t>
            </a:r>
            <a:r>
              <a:rPr b="1" spc="-200" dirty="0">
                <a:latin typeface="Tahoma"/>
                <a:cs typeface="Tahoma"/>
              </a:rPr>
              <a:t>.</a:t>
            </a:r>
            <a:r>
              <a:rPr b="1" spc="-310" dirty="0">
                <a:latin typeface="Tahoma"/>
                <a:cs typeface="Tahoma"/>
              </a:rPr>
              <a:t>2</a:t>
            </a:r>
            <a:r>
              <a:rPr b="1" spc="-305" dirty="0">
                <a:latin typeface="Tahoma"/>
                <a:cs typeface="Tahoma"/>
              </a:rPr>
              <a:t>0</a:t>
            </a:r>
            <a:r>
              <a:rPr b="1" spc="-475" dirty="0">
                <a:latin typeface="Tahoma"/>
                <a:cs typeface="Tahoma"/>
              </a:rPr>
              <a:t>12</a:t>
            </a:r>
            <a:r>
              <a:rPr b="1" spc="-130" dirty="0">
                <a:latin typeface="Tahoma"/>
                <a:cs typeface="Tahoma"/>
              </a:rPr>
              <a:t> </a:t>
            </a:r>
            <a:r>
              <a:rPr b="1" spc="-715" dirty="0">
                <a:latin typeface="Tahoma"/>
                <a:cs typeface="Tahoma"/>
              </a:rPr>
              <a:t>№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40" dirty="0">
                <a:latin typeface="Tahoma"/>
                <a:cs typeface="Tahoma"/>
              </a:rPr>
              <a:t>27</a:t>
            </a:r>
            <a:r>
              <a:rPr b="1" spc="-325" dirty="0">
                <a:latin typeface="Tahoma"/>
                <a:cs typeface="Tahoma"/>
              </a:rPr>
              <a:t>3</a:t>
            </a:r>
            <a:r>
              <a:rPr b="1" spc="-25" dirty="0">
                <a:latin typeface="Tahoma"/>
                <a:cs typeface="Tahoma"/>
              </a:rPr>
              <a:t>-</a:t>
            </a:r>
            <a:r>
              <a:rPr b="1" spc="-300" dirty="0">
                <a:latin typeface="Tahoma"/>
                <a:cs typeface="Tahoma"/>
              </a:rPr>
              <a:t>ФЗ</a:t>
            </a:r>
          </a:p>
          <a:p>
            <a:pPr marL="12700">
              <a:lnSpc>
                <a:spcPts val="2000"/>
              </a:lnSpc>
            </a:pPr>
            <a:r>
              <a:rPr b="1" spc="-380" dirty="0">
                <a:latin typeface="Tahoma"/>
                <a:cs typeface="Tahoma"/>
              </a:rPr>
              <a:t>«Об</a:t>
            </a:r>
            <a:r>
              <a:rPr b="1" spc="-110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образ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85" dirty="0">
                <a:latin typeface="Tahoma"/>
                <a:cs typeface="Tahoma"/>
              </a:rPr>
              <a:t>вании</a:t>
            </a:r>
            <a:r>
              <a:rPr b="1" spc="-7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в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40" dirty="0">
                <a:latin typeface="Tahoma"/>
                <a:cs typeface="Tahoma"/>
              </a:rPr>
              <a:t>Российс</a:t>
            </a:r>
            <a:r>
              <a:rPr b="1" spc="-295" dirty="0">
                <a:latin typeface="Tahoma"/>
                <a:cs typeface="Tahoma"/>
              </a:rPr>
              <a:t>кой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Фед</a:t>
            </a:r>
            <a:r>
              <a:rPr b="1" spc="-220" dirty="0">
                <a:latin typeface="Tahoma"/>
                <a:cs typeface="Tahoma"/>
              </a:rPr>
              <a:t>е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325" dirty="0">
                <a:latin typeface="Tahoma"/>
                <a:cs typeface="Tahoma"/>
              </a:rPr>
              <a:t>ции»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315" dirty="0">
                <a:latin typeface="Tahoma"/>
                <a:cs typeface="Tahoma"/>
              </a:rPr>
              <a:t>(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95" dirty="0">
                <a:latin typeface="Tahoma"/>
                <a:cs typeface="Tahoma"/>
              </a:rPr>
              <a:t> </a:t>
            </a:r>
            <a:r>
              <a:rPr b="1" spc="-290" dirty="0">
                <a:latin typeface="Tahoma"/>
                <a:cs typeface="Tahoma"/>
              </a:rPr>
              <a:t>из</a:t>
            </a:r>
            <a:r>
              <a:rPr b="1" spc="-385" dirty="0">
                <a:latin typeface="Tahoma"/>
                <a:cs typeface="Tahoma"/>
              </a:rPr>
              <a:t>м</a:t>
            </a:r>
            <a:r>
              <a:rPr b="1" spc="-210" dirty="0">
                <a:latin typeface="Tahoma"/>
                <a:cs typeface="Tahoma"/>
              </a:rPr>
              <a:t>.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310" dirty="0">
                <a:latin typeface="Tahoma"/>
                <a:cs typeface="Tahoma"/>
              </a:rPr>
              <a:t>и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45" dirty="0">
                <a:latin typeface="Tahoma"/>
                <a:cs typeface="Tahoma"/>
              </a:rPr>
              <a:t>до</a:t>
            </a:r>
            <a:r>
              <a:rPr b="1" spc="-240" dirty="0">
                <a:latin typeface="Tahoma"/>
                <a:cs typeface="Tahoma"/>
              </a:rPr>
              <a:t>п.,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29" dirty="0">
                <a:latin typeface="Tahoma"/>
                <a:cs typeface="Tahoma"/>
              </a:rPr>
              <a:t>вступ.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в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160" dirty="0">
                <a:latin typeface="Tahoma"/>
                <a:cs typeface="Tahoma"/>
              </a:rPr>
              <a:t>с</a:t>
            </a:r>
            <a:r>
              <a:rPr b="1" spc="-295" dirty="0">
                <a:latin typeface="Tahoma"/>
                <a:cs typeface="Tahoma"/>
              </a:rPr>
              <a:t>илу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15</a:t>
            </a:fld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479" y="669035"/>
            <a:ext cx="7982584" cy="2760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920">
              <a:lnSpc>
                <a:spcPct val="100000"/>
              </a:lnSpc>
            </a:pPr>
            <a:r>
              <a:rPr sz="1800" b="1" spc="-16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545" dirty="0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355" dirty="0">
                <a:solidFill>
                  <a:srgbClr val="585858"/>
                </a:solidFill>
                <a:latin typeface="Tahoma"/>
                <a:cs typeface="Tahoma"/>
              </a:rPr>
              <a:t>9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325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>
              <a:lnSpc>
                <a:spcPts val="2000"/>
              </a:lnSpc>
              <a:spcBef>
                <a:spcPts val="39"/>
              </a:spcBef>
            </a:pPr>
            <a:endParaRPr sz="2000"/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Ста</a:t>
            </a:r>
            <a:r>
              <a:rPr sz="1400" b="1" spc="5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ья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2</a:t>
            </a:r>
            <a:r>
              <a:rPr sz="1400" b="1" spc="-10" dirty="0">
                <a:latin typeface="Calibri"/>
                <a:cs typeface="Calibri"/>
              </a:rPr>
              <a:t>9</a:t>
            </a:r>
            <a:r>
              <a:rPr sz="1400" b="1" dirty="0">
                <a:latin typeface="Calibri"/>
                <a:cs typeface="Calibri"/>
              </a:rPr>
              <a:t>. Инфор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ацио</a:t>
            </a:r>
            <a:r>
              <a:rPr sz="1400" b="1" spc="-15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я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откры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ость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образов</a:t>
            </a:r>
            <a:r>
              <a:rPr sz="1400" b="1" spc="-10" dirty="0">
                <a:latin typeface="Calibri"/>
                <a:cs typeface="Calibri"/>
              </a:rPr>
              <a:t>ат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ь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ой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организации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>
              <a:lnSpc>
                <a:spcPts val="1400"/>
              </a:lnSpc>
            </a:pPr>
            <a:endParaRPr sz="1400"/>
          </a:p>
          <a:p>
            <a:pPr marL="12700" marR="6350" algn="just">
              <a:lnSpc>
                <a:spcPct val="100000"/>
              </a:lnSpc>
              <a:buFont typeface="Calibri"/>
              <a:buAutoNum type="arabicPeriod"/>
              <a:tabLst>
                <a:tab pos="191135" algn="l"/>
              </a:tabLst>
            </a:pP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ые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ани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spc="5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фор</a:t>
            </a:r>
            <a:r>
              <a:rPr sz="1400" b="1" spc="5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р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ют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от</a:t>
            </a:r>
            <a:r>
              <a:rPr sz="1400" b="1" spc="-1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рытые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</a:t>
            </a:r>
            <a:r>
              <a:rPr sz="1400" b="1" spc="-15" dirty="0">
                <a:latin typeface="Calibri"/>
                <a:cs typeface="Calibri"/>
              </a:rPr>
              <a:t>щ</a:t>
            </a:r>
            <a:r>
              <a:rPr sz="1400" b="1" spc="-20" dirty="0">
                <a:latin typeface="Calibri"/>
                <a:cs typeface="Calibri"/>
              </a:rPr>
              <a:t>е</a:t>
            </a:r>
            <a:r>
              <a:rPr sz="1400" b="1" spc="-2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5" dirty="0">
                <a:latin typeface="Calibri"/>
                <a:cs typeface="Calibri"/>
              </a:rPr>
              <a:t>ст</a:t>
            </a:r>
            <a:r>
              <a:rPr sz="1400" b="1" dirty="0">
                <a:latin typeface="Calibri"/>
                <a:cs typeface="Calibri"/>
              </a:rPr>
              <a:t>у</a:t>
            </a:r>
            <a:r>
              <a:rPr sz="1400" b="1" spc="-10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ные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форм</a:t>
            </a:r>
            <a:r>
              <a:rPr sz="1400" b="1" spc="-15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ц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онн</a:t>
            </a:r>
            <a:r>
              <a:rPr sz="1400" b="1" spc="-20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ре</a:t>
            </a:r>
            <a:r>
              <a:rPr sz="1400" b="1" spc="-10" dirty="0">
                <a:latin typeface="Calibri"/>
                <a:cs typeface="Calibri"/>
              </a:rPr>
              <a:t>су</a:t>
            </a:r>
            <a:r>
              <a:rPr sz="1400" b="1" dirty="0">
                <a:latin typeface="Calibri"/>
                <a:cs typeface="Calibri"/>
              </a:rPr>
              <a:t>рс</a:t>
            </a:r>
            <a:r>
              <a:rPr sz="1400" b="1" spc="-5" dirty="0">
                <a:latin typeface="Calibri"/>
                <a:cs typeface="Calibri"/>
              </a:rPr>
              <a:t>ы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рж</a:t>
            </a:r>
            <a:r>
              <a:rPr sz="1400" dirty="0">
                <a:latin typeface="Calibri"/>
                <a:cs typeface="Calibri"/>
              </a:rPr>
              <a:t>ащие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инфо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ма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ю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х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2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spc="-10" dirty="0">
                <a:latin typeface="Calibri"/>
                <a:cs typeface="Calibri"/>
              </a:rPr>
              <a:t>ос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печ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5" dirty="0">
                <a:latin typeface="Calibri"/>
                <a:cs typeface="Calibri"/>
              </a:rPr>
              <a:t>а</a:t>
            </a:r>
            <a:r>
              <a:rPr sz="1400" spc="-20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уп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к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им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10" dirty="0">
                <a:latin typeface="Calibri"/>
                <a:cs typeface="Calibri"/>
              </a:rPr>
              <a:t>рс</a:t>
            </a:r>
            <a:r>
              <a:rPr sz="1400" dirty="0">
                <a:latin typeface="Calibri"/>
                <a:cs typeface="Calibri"/>
              </a:rPr>
              <a:t>ам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10" dirty="0">
                <a:latin typeface="Calibri"/>
                <a:cs typeface="Calibri"/>
              </a:rPr>
              <a:t>ср</a:t>
            </a:r>
            <a:r>
              <a:rPr sz="1400" spc="-20" dirty="0">
                <a:latin typeface="Calibri"/>
                <a:cs typeface="Calibri"/>
              </a:rPr>
              <a:t>ед</a:t>
            </a:r>
            <a:r>
              <a:rPr sz="1400" dirty="0">
                <a:latin typeface="Calibri"/>
                <a:cs typeface="Calibri"/>
              </a:rPr>
              <a:t>ством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dirty="0">
                <a:latin typeface="Calibri"/>
                <a:cs typeface="Calibri"/>
              </a:rPr>
              <a:t>ения </a:t>
            </a:r>
            <a:r>
              <a:rPr sz="1400" spc="-1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х </a:t>
            </a:r>
            <a:r>
              <a:rPr sz="1400" spc="-1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 </a:t>
            </a:r>
            <a:r>
              <a:rPr sz="1400" spc="-14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нформа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ионн</a:t>
            </a:r>
            <a:r>
              <a:rPr sz="1400" spc="-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5" dirty="0">
                <a:latin typeface="Calibri"/>
                <a:cs typeface="Calibri"/>
              </a:rPr>
              <a:t>л</a:t>
            </a:r>
            <a:r>
              <a:rPr sz="1400" spc="-15" dirty="0">
                <a:latin typeface="Calibri"/>
                <a:cs typeface="Calibri"/>
              </a:rPr>
              <a:t>е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10" dirty="0">
                <a:latin typeface="Calibri"/>
                <a:cs typeface="Calibri"/>
              </a:rPr>
              <a:t>а</a:t>
            </a:r>
            <a:r>
              <a:rPr sz="1400" spc="5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ио</a:t>
            </a:r>
            <a:r>
              <a:rPr sz="1400" spc="5" dirty="0">
                <a:latin typeface="Calibri"/>
                <a:cs typeface="Calibri"/>
              </a:rPr>
              <a:t>нн</a:t>
            </a:r>
            <a:r>
              <a:rPr sz="1400" dirty="0">
                <a:latin typeface="Calibri"/>
                <a:cs typeface="Calibri"/>
              </a:rPr>
              <a:t>ых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тя</a:t>
            </a:r>
            <a:r>
              <a:rPr sz="1400" dirty="0">
                <a:latin typeface="Calibri"/>
                <a:cs typeface="Calibri"/>
              </a:rPr>
              <a:t>х, </a:t>
            </a:r>
            <a:r>
              <a:rPr sz="1400" spc="-1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 </a:t>
            </a:r>
            <a:r>
              <a:rPr sz="1400" spc="-15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ом </a:t>
            </a:r>
            <a:r>
              <a:rPr sz="1400" spc="-1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чи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ле </a:t>
            </a:r>
            <a:r>
              <a:rPr sz="1400" spc="-1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на</a:t>
            </a:r>
            <a:r>
              <a:rPr sz="1400" b="1" spc="1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офи</a:t>
            </a:r>
            <a:r>
              <a:rPr sz="1400" b="1" spc="-10" dirty="0">
                <a:latin typeface="Calibri"/>
                <a:cs typeface="Calibri"/>
              </a:rPr>
              <a:t>ц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ь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ом </a:t>
            </a:r>
            <a:r>
              <a:rPr sz="1400" b="1" spc="-16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сай</a:t>
            </a:r>
            <a:r>
              <a:rPr sz="1400" b="1" spc="-2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е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ой ор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ани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ии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«Ин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не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spc="5" dirty="0">
                <a:latin typeface="Calibri"/>
                <a:cs typeface="Calibri"/>
              </a:rPr>
              <a:t>»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600"/>
              </a:lnSpc>
              <a:spcBef>
                <a:spcPts val="80"/>
              </a:spcBef>
              <a:buFont typeface="Calibri"/>
              <a:buAutoNum type="arabicPeriod"/>
            </a:pPr>
            <a:endParaRPr sz="1600"/>
          </a:p>
          <a:p>
            <a:pPr marL="187960" indent="-175260" algn="just">
              <a:lnSpc>
                <a:spcPct val="100000"/>
              </a:lnSpc>
              <a:buFont typeface="Calibri"/>
              <a:buAutoNum type="arabicPeriod"/>
              <a:tabLst>
                <a:tab pos="187960" algn="l"/>
              </a:tabLst>
            </a:pPr>
            <a:r>
              <a:rPr sz="1400" spc="-10" dirty="0">
                <a:latin typeface="Calibri"/>
                <a:cs typeface="Calibri"/>
              </a:rPr>
              <a:t>Обр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льные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ани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5" dirty="0">
                <a:latin typeface="Calibri"/>
                <a:cs typeface="Calibri"/>
              </a:rPr>
              <a:t>б</a:t>
            </a:r>
            <a:r>
              <a:rPr sz="1400" b="1" dirty="0">
                <a:latin typeface="Calibri"/>
                <a:cs typeface="Calibri"/>
              </a:rPr>
              <a:t>еспеч</a:t>
            </a:r>
            <a:r>
              <a:rPr sz="1400" b="1" spc="-10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5" dirty="0">
                <a:latin typeface="Calibri"/>
                <a:cs typeface="Calibri"/>
              </a:rPr>
              <a:t>а</a:t>
            </a:r>
            <a:r>
              <a:rPr sz="1400" b="1" spc="-20" dirty="0">
                <a:latin typeface="Calibri"/>
                <a:cs typeface="Calibri"/>
              </a:rPr>
              <a:t>ю</a:t>
            </a:r>
            <a:r>
              <a:rPr sz="1400" b="1" dirty="0">
                <a:latin typeface="Calibri"/>
                <a:cs typeface="Calibri"/>
              </a:rPr>
              <a:t>т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откры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ость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оступность:</a:t>
            </a:r>
            <a:endParaRPr sz="1400">
              <a:latin typeface="Calibri"/>
              <a:cs typeface="Calibri"/>
            </a:endParaRPr>
          </a:p>
          <a:p>
            <a:pPr marL="12700" marR="762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&lt;</a:t>
            </a:r>
            <a:r>
              <a:rPr sz="1400" dirty="0">
                <a:latin typeface="Calibri"/>
                <a:cs typeface="Calibri"/>
              </a:rPr>
              <a:t>…&gt;  </a:t>
            </a:r>
            <a:r>
              <a:rPr sz="1400" spc="-1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в)  </a:t>
            </a:r>
            <a:r>
              <a:rPr sz="1400" b="1" spc="-1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  </a:t>
            </a:r>
            <a:r>
              <a:rPr sz="1400" b="1" spc="-1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ре</a:t>
            </a:r>
            <a:r>
              <a:rPr sz="1400" b="1" dirty="0">
                <a:latin typeface="Calibri"/>
                <a:cs typeface="Calibri"/>
              </a:rPr>
              <a:t>али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spc="-20" dirty="0">
                <a:latin typeface="Calibri"/>
                <a:cs typeface="Calibri"/>
              </a:rPr>
              <a:t>уе</a:t>
            </a:r>
            <a:r>
              <a:rPr sz="1400" b="1" dirty="0">
                <a:latin typeface="Calibri"/>
                <a:cs typeface="Calibri"/>
              </a:rPr>
              <a:t>мых  </a:t>
            </a:r>
            <a:r>
              <a:rPr sz="1400" b="1" spc="-1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</a:t>
            </a:r>
            <a:r>
              <a:rPr sz="1400" b="1" spc="-15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аз</a:t>
            </a:r>
            <a:r>
              <a:rPr sz="1400" b="1" spc="-10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20" dirty="0">
                <a:latin typeface="Calibri"/>
                <a:cs typeface="Calibri"/>
              </a:rPr>
              <a:t>т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ь</a:t>
            </a:r>
            <a:r>
              <a:rPr sz="1400" b="1" dirty="0">
                <a:latin typeface="Calibri"/>
                <a:cs typeface="Calibri"/>
              </a:rPr>
              <a:t>ных  </a:t>
            </a:r>
            <a:r>
              <a:rPr sz="1400" b="1" spc="-1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ра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spc="-20" dirty="0">
                <a:latin typeface="Calibri"/>
                <a:cs typeface="Calibri"/>
              </a:rPr>
              <a:t>м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х  </a:t>
            </a:r>
            <a:r>
              <a:rPr sz="1400" b="1" spc="-1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  </a:t>
            </a:r>
            <a:r>
              <a:rPr sz="1400" b="1" spc="-1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-2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м  </a:t>
            </a:r>
            <a:r>
              <a:rPr sz="1400" b="1" spc="-1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чеб</a:t>
            </a:r>
            <a:r>
              <a:rPr sz="1400" b="1" spc="-15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ых  </a:t>
            </a:r>
            <a:r>
              <a:rPr sz="1400" b="1" spc="-1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2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д</a:t>
            </a:r>
            <a:r>
              <a:rPr sz="1400" b="1" spc="-2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2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ов,  </a:t>
            </a:r>
            <a:r>
              <a:rPr sz="1400" b="1" spc="-1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к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рс</a:t>
            </a:r>
            <a:r>
              <a:rPr sz="1400" b="1" spc="-10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в, дисциплин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</a:t>
            </a:r>
            <a:r>
              <a:rPr sz="1400" b="1" dirty="0">
                <a:latin typeface="Calibri"/>
                <a:cs typeface="Calibri"/>
              </a:rPr>
              <a:t>м</a:t>
            </a:r>
            <a:r>
              <a:rPr sz="1400" b="1" spc="-35" dirty="0">
                <a:latin typeface="Calibri"/>
                <a:cs typeface="Calibri"/>
              </a:rPr>
              <a:t>о</a:t>
            </a:r>
            <a:r>
              <a:rPr sz="1400" b="1" spc="-25" dirty="0">
                <a:latin typeface="Calibri"/>
                <a:cs typeface="Calibri"/>
              </a:rPr>
              <a:t>д</a:t>
            </a:r>
            <a:r>
              <a:rPr sz="1400" b="1" spc="-55" dirty="0">
                <a:latin typeface="Calibri"/>
                <a:cs typeface="Calibri"/>
              </a:rPr>
              <a:t>у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ей</a:t>
            </a:r>
            <a:r>
              <a:rPr sz="1400" b="1" spc="-10" dirty="0">
                <a:latin typeface="Calibri"/>
                <a:cs typeface="Calibri"/>
              </a:rPr>
              <a:t>)</a:t>
            </a:r>
            <a:r>
              <a:rPr sz="1400" b="1" dirty="0">
                <a:latin typeface="Calibri"/>
                <a:cs typeface="Calibri"/>
              </a:rPr>
              <a:t>,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практи</a:t>
            </a:r>
            <a:r>
              <a:rPr sz="1400" b="1" spc="-1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и,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</a:t>
            </a:r>
            <a:r>
              <a:rPr sz="1400" b="1" spc="-20" dirty="0">
                <a:latin typeface="Calibri"/>
                <a:cs typeface="Calibri"/>
              </a:rPr>
              <a:t>е</a:t>
            </a:r>
            <a:r>
              <a:rPr sz="1400" b="1" spc="-30" dirty="0">
                <a:latin typeface="Calibri"/>
                <a:cs typeface="Calibri"/>
              </a:rPr>
              <a:t>д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смотрен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ых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соо</a:t>
            </a:r>
            <a:r>
              <a:rPr sz="1400" b="1" spc="5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ве</a:t>
            </a:r>
            <a:r>
              <a:rPr sz="1400" b="1" spc="-5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ю</a:t>
            </a:r>
            <a:r>
              <a:rPr sz="1400" b="1" spc="-30" dirty="0">
                <a:latin typeface="Calibri"/>
                <a:cs typeface="Calibri"/>
              </a:rPr>
              <a:t>щ</a:t>
            </a:r>
            <a:r>
              <a:rPr sz="1400" b="1" dirty="0">
                <a:latin typeface="Calibri"/>
                <a:cs typeface="Calibri"/>
              </a:rPr>
              <a:t>ей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образова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ь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0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й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програ</a:t>
            </a:r>
            <a:r>
              <a:rPr sz="1400" b="1" spc="-5" dirty="0">
                <a:latin typeface="Calibri"/>
                <a:cs typeface="Calibri"/>
              </a:rPr>
              <a:t>м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ой</a:t>
            </a:r>
            <a:r>
              <a:rPr sz="1400" dirty="0">
                <a:latin typeface="Calibri"/>
                <a:cs typeface="Calibri"/>
              </a:rPr>
              <a:t>…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1272" y="393191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246" y="395731"/>
            <a:ext cx="7845425" cy="989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939"/>
              </a:lnSpc>
            </a:pP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При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29" dirty="0">
                <a:solidFill>
                  <a:srgbClr val="585858"/>
                </a:solidFill>
                <a:latin typeface="Tahoma"/>
                <a:cs typeface="Tahoma"/>
              </a:rPr>
              <a:t>з</a:t>
            </a:r>
            <a:r>
              <a:rPr sz="1800" b="1" spc="-1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Фед</a:t>
            </a:r>
            <a:r>
              <a:rPr sz="1800" b="1" spc="-22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льной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25" dirty="0">
                <a:solidFill>
                  <a:srgbClr val="585858"/>
                </a:solidFill>
                <a:latin typeface="Tahoma"/>
                <a:cs typeface="Tahoma"/>
              </a:rPr>
              <a:t>службы</a:t>
            </a:r>
            <a:r>
              <a:rPr sz="1800" b="1" spc="-1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по</a:t>
            </a:r>
            <a:r>
              <a:rPr sz="18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надз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ру</a:t>
            </a:r>
            <a:r>
              <a:rPr sz="18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160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фере</a:t>
            </a:r>
            <a:r>
              <a:rPr sz="1800" b="1" spc="-114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образ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вания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наук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5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65" dirty="0">
                <a:solidFill>
                  <a:srgbClr val="585858"/>
                </a:solidFill>
                <a:latin typeface="Tahoma"/>
                <a:cs typeface="Tahoma"/>
              </a:rPr>
              <a:t>Ф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50" dirty="0">
                <a:solidFill>
                  <a:srgbClr val="585858"/>
                </a:solidFill>
                <a:latin typeface="Tahoma"/>
                <a:cs typeface="Tahoma"/>
              </a:rPr>
              <a:t>от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615" dirty="0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sz="1800" b="1" spc="-130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800" b="1" spc="-6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вг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у</a:t>
            </a:r>
            <a:r>
              <a:rPr sz="1800" b="1" spc="-180" dirty="0">
                <a:solidFill>
                  <a:srgbClr val="585858"/>
                </a:solidFill>
                <a:latin typeface="Tahoma"/>
                <a:cs typeface="Tahoma"/>
              </a:rPr>
              <a:t>ст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20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29" dirty="0">
                <a:solidFill>
                  <a:srgbClr val="585858"/>
                </a:solidFill>
                <a:latin typeface="Tahoma"/>
                <a:cs typeface="Tahoma"/>
              </a:rPr>
              <a:t>г.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715" dirty="0">
                <a:solidFill>
                  <a:srgbClr val="585858"/>
                </a:solidFill>
                <a:latin typeface="Tahoma"/>
                <a:cs typeface="Tahoma"/>
              </a:rPr>
              <a:t>№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8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555" dirty="0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sz="1800" b="1" spc="-16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80" dirty="0">
                <a:solidFill>
                  <a:srgbClr val="585858"/>
                </a:solidFill>
                <a:latin typeface="Tahoma"/>
                <a:cs typeface="Tahoma"/>
              </a:rPr>
              <a:t>«Об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ут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ерж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дении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Требо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ний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струк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туре</a:t>
            </a:r>
            <a:r>
              <a:rPr sz="18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25" dirty="0">
                <a:solidFill>
                  <a:srgbClr val="585858"/>
                </a:solidFill>
                <a:latin typeface="Tahoma"/>
                <a:cs typeface="Tahoma"/>
              </a:rPr>
              <a:t>офи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ц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иа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ьного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190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йта</a:t>
            </a:r>
            <a:r>
              <a:rPr sz="1800" b="1" spc="-1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б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разо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ат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ел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8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ор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г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анизац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инф</a:t>
            </a:r>
            <a:r>
              <a:rPr sz="1800" b="1" spc="-30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95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аци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5" dirty="0">
                <a:solidFill>
                  <a:srgbClr val="585858"/>
                </a:solidFill>
                <a:latin typeface="Tahoma"/>
                <a:cs typeface="Tahoma"/>
              </a:rPr>
              <a:t>-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телек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400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409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у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ик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ц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ио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8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04" dirty="0">
                <a:solidFill>
                  <a:srgbClr val="585858"/>
                </a:solidFill>
                <a:latin typeface="Tahoma"/>
                <a:cs typeface="Tahoma"/>
              </a:rPr>
              <a:t>се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ти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1920"/>
              </a:lnSpc>
            </a:pP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„Инте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рнет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“</a:t>
            </a:r>
            <a:r>
              <a:rPr sz="18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434" dirty="0">
                <a:solidFill>
                  <a:srgbClr val="585858"/>
                </a:solidFill>
                <a:latin typeface="Tahoma"/>
                <a:cs typeface="Tahoma"/>
              </a:rPr>
              <a:t>ф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95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ату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29" dirty="0">
                <a:solidFill>
                  <a:srgbClr val="585858"/>
                </a:solidFill>
                <a:latin typeface="Tahoma"/>
                <a:cs typeface="Tahoma"/>
              </a:rPr>
              <a:t>предс</a:t>
            </a:r>
            <a:r>
              <a:rPr sz="1800" b="1" spc="-19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вления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информ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325" dirty="0">
                <a:solidFill>
                  <a:srgbClr val="585858"/>
                </a:solidFill>
                <a:latin typeface="Tahoma"/>
                <a:cs typeface="Tahoma"/>
              </a:rPr>
              <a:t>ции»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«…</a:t>
            </a:r>
            <a:r>
              <a:rPr spc="-5" dirty="0"/>
              <a:t>3</a:t>
            </a:r>
            <a:r>
              <a:rPr dirty="0"/>
              <a:t>.</a:t>
            </a:r>
            <a:r>
              <a:rPr spc="-25" dirty="0"/>
              <a:t> </a:t>
            </a:r>
            <a:r>
              <a:rPr spc="-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б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азова</a:t>
            </a:r>
            <a:r>
              <a:rPr spc="-15" dirty="0">
                <a:latin typeface="Calibri"/>
                <a:cs typeface="Calibri"/>
              </a:rPr>
              <a:t>т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ль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ая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ор</a:t>
            </a:r>
            <a:r>
              <a:rPr spc="-1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ани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я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1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щает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на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офи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альн</a:t>
            </a:r>
            <a:r>
              <a:rPr spc="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й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spc="-5" dirty="0">
                <a:latin typeface="Calibri"/>
                <a:cs typeface="Calibri"/>
              </a:rPr>
              <a:t>е</a:t>
            </a:r>
            <a:r>
              <a:rPr dirty="0"/>
              <a:t>: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а</a:t>
            </a:r>
            <a:r>
              <a:rPr dirty="0">
                <a:latin typeface="Calibri"/>
                <a:cs typeface="Calibri"/>
              </a:rPr>
              <a:t>) инфо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ма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5" dirty="0">
                <a:latin typeface="Calibri"/>
                <a:cs typeface="Calibri"/>
              </a:rPr>
              <a:t>ю</a:t>
            </a:r>
            <a:r>
              <a:rPr dirty="0"/>
              <a:t>:</a:t>
            </a:r>
          </a:p>
          <a:p>
            <a:pPr marL="12700" marR="2738755">
              <a:lnSpc>
                <a:spcPct val="100000"/>
              </a:lnSpc>
            </a:pPr>
            <a:r>
              <a:rPr spc="-5" dirty="0"/>
              <a:t>&lt;</a:t>
            </a:r>
            <a:r>
              <a:rPr dirty="0">
                <a:latin typeface="Calibri"/>
                <a:cs typeface="Calibri"/>
              </a:rPr>
              <a:t>…</a:t>
            </a:r>
            <a:r>
              <a:rPr dirty="0"/>
              <a:t>&gt;</a:t>
            </a:r>
            <a:r>
              <a:rPr spc="-10" dirty="0"/>
              <a:t> </a:t>
            </a:r>
            <a:r>
              <a:rPr b="1" dirty="0">
                <a:latin typeface="Calibri"/>
                <a:cs typeface="Calibri"/>
              </a:rPr>
              <a:t>об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о</a:t>
            </a:r>
            <a:r>
              <a:rPr b="1" spc="5" dirty="0">
                <a:latin typeface="Calibri"/>
                <a:cs typeface="Calibri"/>
              </a:rPr>
              <a:t>п</a:t>
            </a:r>
            <a:r>
              <a:rPr b="1" dirty="0">
                <a:latin typeface="Calibri"/>
                <a:cs typeface="Calibri"/>
              </a:rPr>
              <a:t>исании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обр</a:t>
            </a:r>
            <a:r>
              <a:rPr b="1" spc="-10" dirty="0">
                <a:latin typeface="Calibri"/>
                <a:cs typeface="Calibri"/>
              </a:rPr>
              <a:t>а</a:t>
            </a:r>
            <a:r>
              <a:rPr b="1" dirty="0">
                <a:latin typeface="Calibri"/>
                <a:cs typeface="Calibri"/>
              </a:rPr>
              <a:t>зо</a:t>
            </a:r>
            <a:r>
              <a:rPr b="1" spc="-10" dirty="0">
                <a:latin typeface="Calibri"/>
                <a:cs typeface="Calibri"/>
              </a:rPr>
              <a:t>ват</a:t>
            </a:r>
            <a:r>
              <a:rPr b="1" spc="-25" dirty="0">
                <a:latin typeface="Calibri"/>
                <a:cs typeface="Calibri"/>
              </a:rPr>
              <a:t>е</a:t>
            </a:r>
            <a:r>
              <a:rPr b="1" spc="-10" dirty="0">
                <a:latin typeface="Calibri"/>
                <a:cs typeface="Calibri"/>
              </a:rPr>
              <a:t>л</a:t>
            </a:r>
            <a:r>
              <a:rPr b="1" spc="-15" dirty="0">
                <a:latin typeface="Calibri"/>
                <a:cs typeface="Calibri"/>
              </a:rPr>
              <a:t>ь</a:t>
            </a:r>
            <a:r>
              <a:rPr b="1" dirty="0">
                <a:latin typeface="Calibri"/>
                <a:cs typeface="Calibri"/>
              </a:rPr>
              <a:t>н</a:t>
            </a:r>
            <a:r>
              <a:rPr b="1" spc="-10" dirty="0">
                <a:latin typeface="Calibri"/>
                <a:cs typeface="Calibri"/>
              </a:rPr>
              <a:t>о</a:t>
            </a:r>
            <a:r>
              <a:rPr b="1" dirty="0">
                <a:latin typeface="Calibri"/>
                <a:cs typeface="Calibri"/>
              </a:rPr>
              <a:t>й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програ</a:t>
            </a:r>
            <a:r>
              <a:rPr b="1" spc="-5" dirty="0">
                <a:latin typeface="Calibri"/>
                <a:cs typeface="Calibri"/>
              </a:rPr>
              <a:t>м</a:t>
            </a:r>
            <a:r>
              <a:rPr b="1" spc="-10" dirty="0">
                <a:latin typeface="Calibri"/>
                <a:cs typeface="Calibri"/>
              </a:rPr>
              <a:t>м</a:t>
            </a:r>
            <a:r>
              <a:rPr b="1" dirty="0">
                <a:latin typeface="Calibri"/>
                <a:cs typeface="Calibri"/>
              </a:rPr>
              <a:t>ы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с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ил</a:t>
            </a:r>
            <a:r>
              <a:rPr spc="-10" dirty="0">
                <a:latin typeface="Calibri"/>
                <a:cs typeface="Calibri"/>
              </a:rPr>
              <a:t>ож</a:t>
            </a:r>
            <a:r>
              <a:rPr dirty="0">
                <a:latin typeface="Calibri"/>
                <a:cs typeface="Calibri"/>
              </a:rPr>
              <a:t>ени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е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опи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/>
              <a:t>; </a:t>
            </a:r>
            <a:r>
              <a:rPr dirty="0">
                <a:latin typeface="Calibri"/>
                <a:cs typeface="Calibri"/>
              </a:rPr>
              <a:t>об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уче</a:t>
            </a:r>
            <a:r>
              <a:rPr spc="-10" dirty="0">
                <a:latin typeface="Calibri"/>
                <a:cs typeface="Calibri"/>
              </a:rPr>
              <a:t>б</a:t>
            </a:r>
            <a:r>
              <a:rPr dirty="0">
                <a:latin typeface="Calibri"/>
                <a:cs typeface="Calibri"/>
              </a:rPr>
              <a:t>ном плане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с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ил</a:t>
            </a:r>
            <a:r>
              <a:rPr spc="-10" dirty="0">
                <a:latin typeface="Calibri"/>
                <a:cs typeface="Calibri"/>
              </a:rPr>
              <a:t>ож</a:t>
            </a:r>
            <a:r>
              <a:rPr dirty="0">
                <a:latin typeface="Calibri"/>
                <a:cs typeface="Calibri"/>
              </a:rPr>
              <a:t>ени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25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о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опи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/>
              <a:t>;</a:t>
            </a:r>
          </a:p>
          <a:p>
            <a:pPr marL="12700">
              <a:lnSpc>
                <a:spcPct val="100000"/>
              </a:lnSpc>
            </a:pPr>
            <a:r>
              <a:rPr b="1" dirty="0">
                <a:latin typeface="Calibri"/>
                <a:cs typeface="Calibri"/>
              </a:rPr>
              <a:t>об 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а</a:t>
            </a:r>
            <a:r>
              <a:rPr b="1" spc="-10" dirty="0">
                <a:latin typeface="Calibri"/>
                <a:cs typeface="Calibri"/>
              </a:rPr>
              <a:t>нн</a:t>
            </a:r>
            <a:r>
              <a:rPr b="1" dirty="0">
                <a:latin typeface="Calibri"/>
                <a:cs typeface="Calibri"/>
              </a:rPr>
              <a:t>о</a:t>
            </a:r>
            <a:r>
              <a:rPr b="1" spc="-10" dirty="0">
                <a:latin typeface="Calibri"/>
                <a:cs typeface="Calibri"/>
              </a:rPr>
              <a:t>т</a:t>
            </a:r>
            <a:r>
              <a:rPr b="1" dirty="0">
                <a:latin typeface="Calibri"/>
                <a:cs typeface="Calibri"/>
              </a:rPr>
              <a:t>ац</a:t>
            </a:r>
            <a:r>
              <a:rPr b="1" spc="-15" dirty="0">
                <a:latin typeface="Calibri"/>
                <a:cs typeface="Calibri"/>
              </a:rPr>
              <a:t>и</a:t>
            </a:r>
            <a:r>
              <a:rPr b="1" dirty="0">
                <a:latin typeface="Calibri"/>
                <a:cs typeface="Calibri"/>
              </a:rPr>
              <a:t>и 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к </a:t>
            </a:r>
            <a:r>
              <a:rPr b="1" spc="2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ра</a:t>
            </a:r>
            <a:r>
              <a:rPr b="1" dirty="0">
                <a:latin typeface="Calibri"/>
                <a:cs typeface="Calibri"/>
              </a:rPr>
              <a:t>боч</a:t>
            </a:r>
            <a:r>
              <a:rPr b="1" spc="-10" dirty="0">
                <a:latin typeface="Calibri"/>
                <a:cs typeface="Calibri"/>
              </a:rPr>
              <a:t>и</a:t>
            </a:r>
            <a:r>
              <a:rPr b="1" dirty="0">
                <a:latin typeface="Calibri"/>
                <a:cs typeface="Calibri"/>
              </a:rPr>
              <a:t>м 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5" dirty="0">
                <a:latin typeface="Calibri"/>
                <a:cs typeface="Calibri"/>
              </a:rPr>
              <a:t>п</a:t>
            </a:r>
            <a:r>
              <a:rPr b="1" dirty="0">
                <a:latin typeface="Calibri"/>
                <a:cs typeface="Calibri"/>
              </a:rPr>
              <a:t>рог</a:t>
            </a:r>
            <a:r>
              <a:rPr b="1" spc="-10" dirty="0">
                <a:latin typeface="Calibri"/>
                <a:cs typeface="Calibri"/>
              </a:rPr>
              <a:t>р</a:t>
            </a:r>
            <a:r>
              <a:rPr b="1" dirty="0">
                <a:latin typeface="Calibri"/>
                <a:cs typeface="Calibri"/>
              </a:rPr>
              <a:t>ам</a:t>
            </a:r>
            <a:r>
              <a:rPr b="1" spc="-10" dirty="0">
                <a:latin typeface="Calibri"/>
                <a:cs typeface="Calibri"/>
              </a:rPr>
              <a:t>ма</a:t>
            </a:r>
            <a:r>
              <a:rPr b="1" dirty="0">
                <a:latin typeface="Calibri"/>
                <a:cs typeface="Calibri"/>
              </a:rPr>
              <a:t>м </a:t>
            </a:r>
            <a:r>
              <a:rPr b="1" spc="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д</a:t>
            </a:r>
            <a:r>
              <a:rPr spc="-10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с</a:t>
            </a:r>
            <a:r>
              <a:rPr spc="5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иплин 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(</a:t>
            </a:r>
            <a:r>
              <a:rPr b="1" dirty="0">
                <a:latin typeface="Calibri"/>
                <a:cs typeface="Calibri"/>
              </a:rPr>
              <a:t>по </a:t>
            </a:r>
            <a:r>
              <a:rPr b="1" spc="25" dirty="0">
                <a:latin typeface="Calibri"/>
                <a:cs typeface="Calibri"/>
              </a:rPr>
              <a:t> </a:t>
            </a:r>
            <a:r>
              <a:rPr b="1" spc="-25" dirty="0">
                <a:latin typeface="Calibri"/>
                <a:cs typeface="Calibri"/>
              </a:rPr>
              <a:t>к</a:t>
            </a:r>
            <a:r>
              <a:rPr b="1" dirty="0">
                <a:latin typeface="Calibri"/>
                <a:cs typeface="Calibri"/>
              </a:rPr>
              <a:t>аж</a:t>
            </a:r>
            <a:r>
              <a:rPr b="1" spc="-30" dirty="0">
                <a:latin typeface="Calibri"/>
                <a:cs typeface="Calibri"/>
              </a:rPr>
              <a:t>д</a:t>
            </a:r>
            <a:r>
              <a:rPr b="1" dirty="0">
                <a:latin typeface="Calibri"/>
                <a:cs typeface="Calibri"/>
              </a:rPr>
              <a:t>ой 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д</a:t>
            </a:r>
            <a:r>
              <a:rPr b="1" dirty="0">
                <a:latin typeface="Calibri"/>
                <a:cs typeface="Calibri"/>
              </a:rPr>
              <a:t>ис</a:t>
            </a:r>
            <a:r>
              <a:rPr b="1" spc="-10" dirty="0">
                <a:latin typeface="Calibri"/>
                <a:cs typeface="Calibri"/>
              </a:rPr>
              <a:t>ц</a:t>
            </a:r>
            <a:r>
              <a:rPr b="1" dirty="0">
                <a:latin typeface="Calibri"/>
                <a:cs typeface="Calibri"/>
              </a:rPr>
              <a:t>и</a:t>
            </a:r>
            <a:r>
              <a:rPr b="1" spc="-10" dirty="0">
                <a:latin typeface="Calibri"/>
                <a:cs typeface="Calibri"/>
              </a:rPr>
              <a:t>п</a:t>
            </a:r>
            <a:r>
              <a:rPr b="1" dirty="0">
                <a:latin typeface="Calibri"/>
                <a:cs typeface="Calibri"/>
              </a:rPr>
              <a:t>ли</a:t>
            </a:r>
            <a:r>
              <a:rPr b="1" spc="-15" dirty="0">
                <a:latin typeface="Calibri"/>
                <a:cs typeface="Calibri"/>
              </a:rPr>
              <a:t>н</a:t>
            </a:r>
            <a:r>
              <a:rPr b="1" dirty="0">
                <a:latin typeface="Calibri"/>
                <a:cs typeface="Calibri"/>
              </a:rPr>
              <a:t>е 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в 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сос</a:t>
            </a:r>
            <a:r>
              <a:rPr b="1" spc="-5" dirty="0">
                <a:latin typeface="Calibri"/>
                <a:cs typeface="Calibri"/>
              </a:rPr>
              <a:t>т</a:t>
            </a:r>
            <a:r>
              <a:rPr b="1" spc="-10" dirty="0">
                <a:latin typeface="Calibri"/>
                <a:cs typeface="Calibri"/>
              </a:rPr>
              <a:t>а</a:t>
            </a:r>
            <a:r>
              <a:rPr b="1" spc="-15" dirty="0">
                <a:latin typeface="Calibri"/>
                <a:cs typeface="Calibri"/>
              </a:rPr>
              <a:t>в</a:t>
            </a:r>
            <a:r>
              <a:rPr b="1" dirty="0">
                <a:latin typeface="Calibri"/>
                <a:cs typeface="Calibri"/>
              </a:rPr>
              <a:t>е 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об</a:t>
            </a:r>
            <a:r>
              <a:rPr b="1" spc="-15" dirty="0">
                <a:latin typeface="Calibri"/>
                <a:cs typeface="Calibri"/>
              </a:rPr>
              <a:t>р</a:t>
            </a:r>
            <a:r>
              <a:rPr b="1" dirty="0">
                <a:latin typeface="Calibri"/>
                <a:cs typeface="Calibri"/>
              </a:rPr>
              <a:t>аз</a:t>
            </a:r>
            <a:r>
              <a:rPr b="1" spc="-10" dirty="0">
                <a:latin typeface="Calibri"/>
                <a:cs typeface="Calibri"/>
              </a:rPr>
              <a:t>о</a:t>
            </a:r>
            <a:r>
              <a:rPr b="1" spc="-15" dirty="0">
                <a:latin typeface="Calibri"/>
                <a:cs typeface="Calibri"/>
              </a:rPr>
              <a:t>в</a:t>
            </a:r>
            <a:r>
              <a:rPr b="1" dirty="0">
                <a:latin typeface="Calibri"/>
                <a:cs typeface="Calibri"/>
              </a:rPr>
              <a:t>а</a:t>
            </a:r>
            <a:r>
              <a:rPr b="1" spc="-20" dirty="0">
                <a:latin typeface="Calibri"/>
                <a:cs typeface="Calibri"/>
              </a:rPr>
              <a:t>т</a:t>
            </a:r>
            <a:r>
              <a:rPr b="1" spc="-25" dirty="0">
                <a:latin typeface="Calibri"/>
                <a:cs typeface="Calibri"/>
              </a:rPr>
              <a:t>е</a:t>
            </a:r>
            <a:r>
              <a:rPr b="1" spc="-10" dirty="0">
                <a:latin typeface="Calibri"/>
                <a:cs typeface="Calibri"/>
              </a:rPr>
              <a:t>л</a:t>
            </a:r>
            <a:r>
              <a:rPr b="1" dirty="0">
                <a:latin typeface="Calibri"/>
                <a:cs typeface="Calibri"/>
              </a:rPr>
              <a:t>ь</a:t>
            </a:r>
            <a:r>
              <a:rPr b="1" spc="-10" dirty="0">
                <a:latin typeface="Calibri"/>
                <a:cs typeface="Calibri"/>
              </a:rPr>
              <a:t>н</a:t>
            </a:r>
            <a:r>
              <a:rPr b="1" dirty="0">
                <a:latin typeface="Calibri"/>
                <a:cs typeface="Calibri"/>
              </a:rPr>
              <a:t>ой</a:t>
            </a:r>
          </a:p>
          <a:p>
            <a:pPr marL="12700">
              <a:lnSpc>
                <a:spcPct val="100000"/>
              </a:lnSpc>
            </a:pPr>
            <a:r>
              <a:rPr b="1" dirty="0">
                <a:latin typeface="Calibri"/>
                <a:cs typeface="Calibri"/>
              </a:rPr>
              <a:t>про</a:t>
            </a:r>
            <a:r>
              <a:rPr b="1" spc="-10" dirty="0">
                <a:latin typeface="Calibri"/>
                <a:cs typeface="Calibri"/>
              </a:rPr>
              <a:t>г</a:t>
            </a:r>
            <a:r>
              <a:rPr b="1" dirty="0">
                <a:latin typeface="Calibri"/>
                <a:cs typeface="Calibri"/>
              </a:rPr>
              <a:t>ра</a:t>
            </a:r>
            <a:r>
              <a:rPr b="1" spc="-5" dirty="0">
                <a:latin typeface="Calibri"/>
                <a:cs typeface="Calibri"/>
              </a:rPr>
              <a:t>м</a:t>
            </a:r>
            <a:r>
              <a:rPr b="1" spc="-10" dirty="0">
                <a:latin typeface="Calibri"/>
                <a:cs typeface="Calibri"/>
              </a:rPr>
              <a:t>мы</a:t>
            </a:r>
            <a:r>
              <a:rPr b="1" dirty="0">
                <a:latin typeface="Calibri"/>
                <a:cs typeface="Calibri"/>
              </a:rPr>
              <a:t>)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с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л</a:t>
            </a:r>
            <a:r>
              <a:rPr spc="-10" dirty="0">
                <a:latin typeface="Calibri"/>
                <a:cs typeface="Calibri"/>
              </a:rPr>
              <a:t>ож</a:t>
            </a:r>
            <a:r>
              <a:rPr spc="-5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ни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х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опий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(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 нал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ч</a:t>
            </a:r>
            <a:r>
              <a:rPr spc="-5" dirty="0">
                <a:latin typeface="Calibri"/>
                <a:cs typeface="Calibri"/>
              </a:rPr>
              <a:t>ии)</a:t>
            </a:r>
            <a:r>
              <a:rPr dirty="0"/>
              <a:t>;</a:t>
            </a:r>
          </a:p>
          <a:p>
            <a:pPr marL="12700" marR="6985">
              <a:lnSpc>
                <a:spcPct val="100000"/>
              </a:lnSpc>
              <a:buFont typeface="Calibri"/>
              <a:buChar char="o"/>
              <a:tabLst>
                <a:tab pos="179070" algn="l"/>
              </a:tabLst>
            </a:pPr>
            <a:r>
              <a:rPr b="1" spc="-10" dirty="0">
                <a:latin typeface="Calibri"/>
                <a:cs typeface="Calibri"/>
              </a:rPr>
              <a:t>мет</a:t>
            </a:r>
            <a:r>
              <a:rPr b="1" spc="-35" dirty="0">
                <a:latin typeface="Calibri"/>
                <a:cs typeface="Calibri"/>
              </a:rPr>
              <a:t>о</a:t>
            </a:r>
            <a:r>
              <a:rPr b="1" spc="-15" dirty="0">
                <a:latin typeface="Calibri"/>
                <a:cs typeface="Calibri"/>
              </a:rPr>
              <a:t>д</a:t>
            </a:r>
            <a:r>
              <a:rPr b="1" dirty="0">
                <a:latin typeface="Calibri"/>
                <a:cs typeface="Calibri"/>
              </a:rPr>
              <a:t>иче</a:t>
            </a:r>
            <a:r>
              <a:rPr b="1" spc="-15" dirty="0">
                <a:latin typeface="Calibri"/>
                <a:cs typeface="Calibri"/>
              </a:rPr>
              <a:t>с</a:t>
            </a:r>
            <a:r>
              <a:rPr b="1" dirty="0">
                <a:latin typeface="Calibri"/>
                <a:cs typeface="Calibri"/>
              </a:rPr>
              <a:t>к</a:t>
            </a:r>
            <a:r>
              <a:rPr b="1" spc="-15" dirty="0">
                <a:latin typeface="Calibri"/>
                <a:cs typeface="Calibri"/>
              </a:rPr>
              <a:t>и</a:t>
            </a:r>
            <a:r>
              <a:rPr b="1" dirty="0">
                <a:latin typeface="Calibri"/>
                <a:cs typeface="Calibri"/>
              </a:rPr>
              <a:t>х 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и 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об 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ин</a:t>
            </a:r>
            <a:r>
              <a:rPr b="1" spc="-20" dirty="0">
                <a:latin typeface="Calibri"/>
                <a:cs typeface="Calibri"/>
              </a:rPr>
              <a:t>ы</a:t>
            </a:r>
            <a:r>
              <a:rPr b="1" dirty="0">
                <a:latin typeface="Calibri"/>
                <a:cs typeface="Calibri"/>
              </a:rPr>
              <a:t>х </a:t>
            </a:r>
            <a:r>
              <a:rPr b="1" spc="-75" dirty="0">
                <a:latin typeface="Calibri"/>
                <a:cs typeface="Calibri"/>
              </a:rPr>
              <a:t> </a:t>
            </a:r>
            <a:r>
              <a:rPr b="1" spc="-30" dirty="0">
                <a:latin typeface="Calibri"/>
                <a:cs typeface="Calibri"/>
              </a:rPr>
              <a:t>д</a:t>
            </a:r>
            <a:r>
              <a:rPr b="1" dirty="0">
                <a:latin typeface="Calibri"/>
                <a:cs typeface="Calibri"/>
              </a:rPr>
              <a:t>ок</a:t>
            </a:r>
            <a:r>
              <a:rPr b="1" spc="-20" dirty="0">
                <a:latin typeface="Calibri"/>
                <a:cs typeface="Calibri"/>
              </a:rPr>
              <a:t>у</a:t>
            </a:r>
            <a:r>
              <a:rPr b="1" spc="-10" dirty="0">
                <a:latin typeface="Calibri"/>
                <a:cs typeface="Calibri"/>
              </a:rPr>
              <a:t>ме</a:t>
            </a:r>
            <a:r>
              <a:rPr b="1" dirty="0">
                <a:latin typeface="Calibri"/>
                <a:cs typeface="Calibri"/>
              </a:rPr>
              <a:t>н</a:t>
            </a:r>
            <a:r>
              <a:rPr b="1" spc="-5" dirty="0">
                <a:latin typeface="Calibri"/>
                <a:cs typeface="Calibri"/>
              </a:rPr>
              <a:t>т</a:t>
            </a:r>
            <a:r>
              <a:rPr b="1" spc="-10" dirty="0">
                <a:latin typeface="Calibri"/>
                <a:cs typeface="Calibri"/>
              </a:rPr>
              <a:t>а</a:t>
            </a:r>
            <a:r>
              <a:rPr b="1" dirty="0">
                <a:latin typeface="Calibri"/>
                <a:cs typeface="Calibri"/>
              </a:rPr>
              <a:t>х</a:t>
            </a:r>
            <a:r>
              <a:rPr dirty="0"/>
              <a:t>, </a:t>
            </a:r>
            <a:r>
              <a:rPr spc="-85" dirty="0"/>
              <a:t> 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5" dirty="0">
                <a:latin typeface="Calibri"/>
                <a:cs typeface="Calibri"/>
              </a:rPr>
              <a:t>б</a:t>
            </a:r>
            <a:r>
              <a:rPr spc="-10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танных </a:t>
            </a:r>
            <a:r>
              <a:rPr spc="-8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об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ова</a:t>
            </a:r>
            <a:r>
              <a:rPr spc="-15" dirty="0">
                <a:latin typeface="Calibri"/>
                <a:cs typeface="Calibri"/>
              </a:rPr>
              <a:t>т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ль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ой </a:t>
            </a:r>
            <a:r>
              <a:rPr spc="-8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орг</a:t>
            </a:r>
            <a:r>
              <a:rPr dirty="0">
                <a:latin typeface="Calibri"/>
                <a:cs typeface="Calibri"/>
              </a:rPr>
              <a:t>ани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spc="5"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spc="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ей </a:t>
            </a:r>
            <a:r>
              <a:rPr spc="-8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для 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обес</a:t>
            </a:r>
            <a:r>
              <a:rPr b="1" spc="5" dirty="0">
                <a:latin typeface="Calibri"/>
                <a:cs typeface="Calibri"/>
              </a:rPr>
              <a:t>п</a:t>
            </a:r>
            <a:r>
              <a:rPr b="1" dirty="0">
                <a:latin typeface="Calibri"/>
                <a:cs typeface="Calibri"/>
              </a:rPr>
              <a:t>е</a:t>
            </a:r>
            <a:r>
              <a:rPr b="1" spc="-15" dirty="0">
                <a:latin typeface="Calibri"/>
                <a:cs typeface="Calibri"/>
              </a:rPr>
              <a:t>ч</a:t>
            </a:r>
            <a:r>
              <a:rPr b="1" dirty="0">
                <a:latin typeface="Calibri"/>
                <a:cs typeface="Calibri"/>
              </a:rPr>
              <a:t>е</a:t>
            </a:r>
            <a:r>
              <a:rPr b="1" spc="-10" dirty="0">
                <a:latin typeface="Calibri"/>
                <a:cs typeface="Calibri"/>
              </a:rPr>
              <a:t>н</a:t>
            </a:r>
            <a:r>
              <a:rPr b="1" dirty="0">
                <a:latin typeface="Calibri"/>
                <a:cs typeface="Calibri"/>
              </a:rPr>
              <a:t>ия образов</a:t>
            </a:r>
            <a:r>
              <a:rPr b="1" spc="-10" dirty="0">
                <a:latin typeface="Calibri"/>
                <a:cs typeface="Calibri"/>
              </a:rPr>
              <a:t>ат</a:t>
            </a:r>
            <a:r>
              <a:rPr b="1" spc="-25" dirty="0">
                <a:latin typeface="Calibri"/>
                <a:cs typeface="Calibri"/>
              </a:rPr>
              <a:t>е</a:t>
            </a:r>
            <a:r>
              <a:rPr b="1" spc="-10" dirty="0">
                <a:latin typeface="Calibri"/>
                <a:cs typeface="Calibri"/>
              </a:rPr>
              <a:t>л</a:t>
            </a:r>
            <a:r>
              <a:rPr b="1" dirty="0">
                <a:latin typeface="Calibri"/>
                <a:cs typeface="Calibri"/>
              </a:rPr>
              <a:t>ь</a:t>
            </a:r>
            <a:r>
              <a:rPr b="1" spc="-10" dirty="0">
                <a:latin typeface="Calibri"/>
                <a:cs typeface="Calibri"/>
              </a:rPr>
              <a:t>н</a:t>
            </a:r>
            <a:r>
              <a:rPr b="1" dirty="0">
                <a:latin typeface="Calibri"/>
                <a:cs typeface="Calibri"/>
              </a:rPr>
              <a:t>о</a:t>
            </a:r>
            <a:r>
              <a:rPr b="1" spc="-20" dirty="0">
                <a:latin typeface="Calibri"/>
                <a:cs typeface="Calibri"/>
              </a:rPr>
              <a:t>г</a:t>
            </a:r>
            <a:r>
              <a:rPr b="1" dirty="0">
                <a:latin typeface="Calibri"/>
                <a:cs typeface="Calibri"/>
              </a:rPr>
              <a:t>о</a:t>
            </a:r>
            <a:r>
              <a:rPr b="1" spc="-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про</a:t>
            </a:r>
            <a:r>
              <a:rPr b="1" spc="-10" dirty="0">
                <a:latin typeface="Calibri"/>
                <a:cs typeface="Calibri"/>
              </a:rPr>
              <a:t>ц</a:t>
            </a:r>
            <a:r>
              <a:rPr b="1" dirty="0">
                <a:latin typeface="Calibri"/>
                <a:cs typeface="Calibri"/>
              </a:rPr>
              <a:t>е</a:t>
            </a:r>
            <a:r>
              <a:rPr b="1" spc="-10" dirty="0">
                <a:latin typeface="Calibri"/>
                <a:cs typeface="Calibri"/>
              </a:rPr>
              <a:t>с</a:t>
            </a:r>
            <a:r>
              <a:rPr b="1" dirty="0">
                <a:latin typeface="Calibri"/>
                <a:cs typeface="Calibri"/>
              </a:rPr>
              <a:t>с</a:t>
            </a:r>
            <a:r>
              <a:rPr b="1" spc="5" dirty="0">
                <a:latin typeface="Calibri"/>
                <a:cs typeface="Calibri"/>
              </a:rPr>
              <a:t>а</a:t>
            </a:r>
            <a:r>
              <a:rPr dirty="0"/>
              <a:t>;</a:t>
            </a:r>
          </a:p>
          <a:p>
            <a:pPr marL="12700" marR="6350">
              <a:lnSpc>
                <a:spcPct val="100000"/>
              </a:lnSpc>
              <a:buFont typeface="Calibri"/>
              <a:buChar char="o"/>
              <a:tabLst>
                <a:tab pos="235585" algn="l"/>
                <a:tab pos="5868670" algn="l"/>
              </a:tabLst>
            </a:pPr>
            <a:r>
              <a:rPr b="1" spc="-10" dirty="0">
                <a:latin typeface="Calibri"/>
                <a:cs typeface="Calibri"/>
              </a:rPr>
              <a:t>ре</a:t>
            </a:r>
            <a:r>
              <a:rPr b="1" dirty="0">
                <a:latin typeface="Calibri"/>
                <a:cs typeface="Calibri"/>
              </a:rPr>
              <a:t>ал</a:t>
            </a:r>
            <a:r>
              <a:rPr b="1" spc="-10" dirty="0">
                <a:latin typeface="Calibri"/>
                <a:cs typeface="Calibri"/>
              </a:rPr>
              <a:t>и</a:t>
            </a:r>
            <a:r>
              <a:rPr b="1" spc="-15" dirty="0">
                <a:latin typeface="Calibri"/>
                <a:cs typeface="Calibri"/>
              </a:rPr>
              <a:t>з</a:t>
            </a:r>
            <a:r>
              <a:rPr b="1" spc="-20" dirty="0">
                <a:latin typeface="Calibri"/>
                <a:cs typeface="Calibri"/>
              </a:rPr>
              <a:t>у</a:t>
            </a:r>
            <a:r>
              <a:rPr b="1" spc="-10" dirty="0">
                <a:latin typeface="Calibri"/>
                <a:cs typeface="Calibri"/>
              </a:rPr>
              <a:t>ем</a:t>
            </a:r>
            <a:r>
              <a:rPr b="1" dirty="0">
                <a:latin typeface="Calibri"/>
                <a:cs typeface="Calibri"/>
              </a:rPr>
              <a:t>ых  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о</a:t>
            </a:r>
            <a:r>
              <a:rPr b="1" dirty="0">
                <a:latin typeface="Calibri"/>
                <a:cs typeface="Calibri"/>
              </a:rPr>
              <a:t>браз</a:t>
            </a:r>
            <a:r>
              <a:rPr b="1" spc="-10" dirty="0">
                <a:latin typeface="Calibri"/>
                <a:cs typeface="Calibri"/>
              </a:rPr>
              <a:t>о</a:t>
            </a:r>
            <a:r>
              <a:rPr b="1" spc="-15" dirty="0">
                <a:latin typeface="Calibri"/>
                <a:cs typeface="Calibri"/>
              </a:rPr>
              <a:t>в</a:t>
            </a:r>
            <a:r>
              <a:rPr b="1" dirty="0">
                <a:latin typeface="Calibri"/>
                <a:cs typeface="Calibri"/>
              </a:rPr>
              <a:t>а</a:t>
            </a:r>
            <a:r>
              <a:rPr b="1" spc="-20" dirty="0">
                <a:latin typeface="Calibri"/>
                <a:cs typeface="Calibri"/>
              </a:rPr>
              <a:t>т</a:t>
            </a:r>
            <a:r>
              <a:rPr b="1" spc="-25" dirty="0">
                <a:latin typeface="Calibri"/>
                <a:cs typeface="Calibri"/>
              </a:rPr>
              <a:t>е</a:t>
            </a:r>
            <a:r>
              <a:rPr b="1" spc="-10" dirty="0">
                <a:latin typeface="Calibri"/>
                <a:cs typeface="Calibri"/>
              </a:rPr>
              <a:t>л</a:t>
            </a:r>
            <a:r>
              <a:rPr b="1" dirty="0">
                <a:latin typeface="Calibri"/>
                <a:cs typeface="Calibri"/>
              </a:rPr>
              <a:t>ьн</a:t>
            </a:r>
            <a:r>
              <a:rPr b="1" spc="-15" dirty="0">
                <a:latin typeface="Calibri"/>
                <a:cs typeface="Calibri"/>
              </a:rPr>
              <a:t>ы</a:t>
            </a:r>
            <a:r>
              <a:rPr b="1" dirty="0">
                <a:latin typeface="Calibri"/>
                <a:cs typeface="Calibri"/>
              </a:rPr>
              <a:t>х  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п</a:t>
            </a:r>
            <a:r>
              <a:rPr b="1" dirty="0">
                <a:latin typeface="Calibri"/>
                <a:cs typeface="Calibri"/>
              </a:rPr>
              <a:t>рог</a:t>
            </a:r>
            <a:r>
              <a:rPr b="1" spc="-15" dirty="0">
                <a:latin typeface="Calibri"/>
                <a:cs typeface="Calibri"/>
              </a:rPr>
              <a:t>р</a:t>
            </a:r>
            <a:r>
              <a:rPr b="1" dirty="0">
                <a:latin typeface="Calibri"/>
                <a:cs typeface="Calibri"/>
              </a:rPr>
              <a:t>ам</a:t>
            </a:r>
            <a:r>
              <a:rPr b="1" spc="-10" dirty="0">
                <a:latin typeface="Calibri"/>
                <a:cs typeface="Calibri"/>
              </a:rPr>
              <a:t>ма</a:t>
            </a:r>
            <a:r>
              <a:rPr b="1" dirty="0">
                <a:latin typeface="Calibri"/>
                <a:cs typeface="Calibri"/>
              </a:rPr>
              <a:t>х  </a:t>
            </a:r>
            <a:r>
              <a:rPr b="1" spc="5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с  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у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ани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м  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уч</a:t>
            </a:r>
            <a:r>
              <a:rPr spc="5" dirty="0">
                <a:latin typeface="Calibri"/>
                <a:cs typeface="Calibri"/>
              </a:rPr>
              <a:t>е</a:t>
            </a:r>
            <a:r>
              <a:rPr spc="-5" dirty="0">
                <a:latin typeface="Calibri"/>
                <a:cs typeface="Calibri"/>
              </a:rPr>
              <a:t>б</a:t>
            </a:r>
            <a:r>
              <a:rPr dirty="0">
                <a:latin typeface="Calibri"/>
                <a:cs typeface="Calibri"/>
              </a:rPr>
              <a:t>ных	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д</a:t>
            </a:r>
            <a:r>
              <a:rPr spc="-5" dirty="0">
                <a:latin typeface="Calibri"/>
                <a:cs typeface="Calibri"/>
              </a:rPr>
              <a:t>м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ов,  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ку</a:t>
            </a:r>
            <a:r>
              <a:rPr spc="-10" dirty="0">
                <a:latin typeface="Calibri"/>
                <a:cs typeface="Calibri"/>
              </a:rPr>
              <a:t>рс</a:t>
            </a:r>
            <a:r>
              <a:rPr dirty="0">
                <a:latin typeface="Calibri"/>
                <a:cs typeface="Calibri"/>
              </a:rPr>
              <a:t>ов,  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5" dirty="0">
                <a:latin typeface="Calibri"/>
                <a:cs typeface="Calibri"/>
              </a:rPr>
              <a:t>с</a:t>
            </a:r>
            <a:r>
              <a:rPr spc="5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ип</a:t>
            </a:r>
            <a:r>
              <a:rPr spc="5" dirty="0">
                <a:latin typeface="Calibri"/>
                <a:cs typeface="Calibri"/>
              </a:rPr>
              <a:t>л</a:t>
            </a:r>
            <a:r>
              <a:rPr dirty="0">
                <a:latin typeface="Calibri"/>
                <a:cs typeface="Calibri"/>
              </a:rPr>
              <a:t>ин </a:t>
            </a:r>
            <a:r>
              <a:rPr spc="-10" dirty="0">
                <a:latin typeface="Calibri"/>
                <a:cs typeface="Calibri"/>
              </a:rPr>
              <a:t>(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35" dirty="0">
                <a:latin typeface="Calibri"/>
                <a:cs typeface="Calibri"/>
              </a:rPr>
              <a:t>о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spc="-50" dirty="0">
                <a:latin typeface="Calibri"/>
                <a:cs typeface="Calibri"/>
              </a:rPr>
              <a:t>у</a:t>
            </a:r>
            <a:r>
              <a:rPr dirty="0">
                <a:latin typeface="Calibri"/>
                <a:cs typeface="Calibri"/>
              </a:rPr>
              <a:t>лей</a:t>
            </a:r>
            <a:r>
              <a:rPr spc="-10" dirty="0">
                <a:latin typeface="Calibri"/>
                <a:cs typeface="Calibri"/>
              </a:rPr>
              <a:t>)</a:t>
            </a:r>
            <a:r>
              <a:rPr dirty="0">
                <a:latin typeface="Calibri"/>
                <a:cs typeface="Calibri"/>
              </a:rPr>
              <a:t>,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ак</a:t>
            </a:r>
            <a:r>
              <a:rPr spc="-1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1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и, 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у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10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т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ен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ых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оо</a:t>
            </a:r>
            <a:r>
              <a:rPr spc="-1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ве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тву</a:t>
            </a:r>
            <a:r>
              <a:rPr spc="-10" dirty="0">
                <a:latin typeface="Calibri"/>
                <a:cs typeface="Calibri"/>
              </a:rPr>
              <a:t>ющ</a:t>
            </a:r>
            <a:r>
              <a:rPr dirty="0">
                <a:latin typeface="Calibri"/>
                <a:cs typeface="Calibri"/>
              </a:rPr>
              <a:t>ей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об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ова</a:t>
            </a:r>
            <a:r>
              <a:rPr spc="-15" dirty="0">
                <a:latin typeface="Calibri"/>
                <a:cs typeface="Calibri"/>
              </a:rPr>
              <a:t>т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ль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ой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пр</a:t>
            </a:r>
            <a:r>
              <a:rPr spc="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г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амм</a:t>
            </a:r>
            <a:r>
              <a:rPr spc="5" dirty="0">
                <a:latin typeface="Calibri"/>
                <a:cs typeface="Calibri"/>
              </a:rPr>
              <a:t>о</a:t>
            </a:r>
            <a:r>
              <a:rPr spc="-20" dirty="0">
                <a:latin typeface="Calibri"/>
                <a:cs typeface="Calibri"/>
              </a:rPr>
              <a:t>й</a:t>
            </a:r>
            <a:r>
              <a:rPr dirty="0"/>
              <a:t>;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&lt;</a:t>
            </a:r>
            <a:r>
              <a:rPr dirty="0">
                <a:latin typeface="Calibri"/>
                <a:cs typeface="Calibri"/>
              </a:rPr>
              <a:t>…</a:t>
            </a:r>
            <a:r>
              <a:rPr dirty="0"/>
              <a:t>&gt;</a:t>
            </a:r>
          </a:p>
          <a:p>
            <a:pPr marL="12700">
              <a:lnSpc>
                <a:spcPct val="100000"/>
              </a:lnSpc>
              <a:buFont typeface="Calibri"/>
              <a:buChar char="o"/>
              <a:tabLst>
                <a:tab pos="145415" algn="l"/>
              </a:tabLst>
            </a:pPr>
            <a:r>
              <a:rPr spc="-10" dirty="0">
                <a:latin typeface="Calibri"/>
                <a:cs typeface="Calibri"/>
              </a:rPr>
              <a:t>яз</a:t>
            </a:r>
            <a:r>
              <a:rPr dirty="0">
                <a:latin typeface="Calibri"/>
                <a:cs typeface="Calibri"/>
              </a:rPr>
              <a:t>ы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ах,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на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spc="-10" dirty="0">
                <a:latin typeface="Calibri"/>
                <a:cs typeface="Calibri"/>
              </a:rPr>
              <a:t>о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орых осу</a:t>
            </a:r>
            <a:r>
              <a:rPr spc="-10" dirty="0">
                <a:latin typeface="Calibri"/>
                <a:cs typeface="Calibri"/>
              </a:rPr>
              <a:t>щ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</a:t>
            </a:r>
            <a:r>
              <a:rPr spc="-20" dirty="0">
                <a:latin typeface="Calibri"/>
                <a:cs typeface="Calibri"/>
              </a:rPr>
              <a:t>в</a:t>
            </a:r>
            <a:r>
              <a:rPr dirty="0">
                <a:latin typeface="Calibri"/>
                <a:cs typeface="Calibri"/>
              </a:rPr>
              <a:t>ля</a:t>
            </a:r>
            <a:r>
              <a:rPr spc="-5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я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об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ова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ие </a:t>
            </a:r>
            <a:r>
              <a:rPr spc="-10" dirty="0">
                <a:latin typeface="Calibri"/>
                <a:cs typeface="Calibri"/>
              </a:rPr>
              <a:t>(</a:t>
            </a:r>
            <a:r>
              <a:rPr dirty="0">
                <a:latin typeface="Calibri"/>
                <a:cs typeface="Calibri"/>
              </a:rPr>
              <a:t>о</a:t>
            </a:r>
            <a:r>
              <a:rPr spc="-15" dirty="0">
                <a:latin typeface="Calibri"/>
                <a:cs typeface="Calibri"/>
              </a:rPr>
              <a:t>б</a:t>
            </a:r>
            <a:r>
              <a:rPr dirty="0">
                <a:latin typeface="Calibri"/>
                <a:cs typeface="Calibri"/>
              </a:rPr>
              <a:t>учение</a:t>
            </a:r>
            <a:r>
              <a:rPr spc="-10" dirty="0">
                <a:latin typeface="Calibri"/>
                <a:cs typeface="Calibri"/>
              </a:rPr>
              <a:t>)</a:t>
            </a:r>
            <a:r>
              <a:rPr dirty="0"/>
              <a:t>;</a:t>
            </a:r>
          </a:p>
          <a:p>
            <a:pPr marL="12700" marR="6985">
              <a:lnSpc>
                <a:spcPct val="100000"/>
              </a:lnSpc>
              <a:buFont typeface="Calibri"/>
              <a:buChar char="o"/>
              <a:tabLst>
                <a:tab pos="276860" algn="l"/>
                <a:tab pos="1475740" algn="l"/>
                <a:tab pos="2933065" algn="l"/>
                <a:tab pos="4428490" algn="l"/>
                <a:tab pos="5431155" algn="l"/>
                <a:tab pos="5696585" algn="l"/>
                <a:tab pos="6055995" algn="l"/>
                <a:tab pos="7552690" algn="l"/>
              </a:tabLst>
            </a:pPr>
            <a:r>
              <a:rPr dirty="0">
                <a:latin typeface="Calibri"/>
                <a:cs typeface="Calibri"/>
              </a:rPr>
              <a:t>ф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spc="5" dirty="0">
                <a:latin typeface="Calibri"/>
                <a:cs typeface="Calibri"/>
              </a:rPr>
              <a:t>е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аль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ых	</a:t>
            </a:r>
            <a:r>
              <a:rPr spc="-1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ос</a:t>
            </a:r>
            <a:r>
              <a:rPr spc="-50" dirty="0">
                <a:latin typeface="Calibri"/>
                <a:cs typeface="Calibri"/>
              </a:rPr>
              <a:t>у</a:t>
            </a:r>
            <a:r>
              <a:rPr dirty="0">
                <a:latin typeface="Calibri"/>
                <a:cs typeface="Calibri"/>
              </a:rPr>
              <a:t>да</a:t>
            </a:r>
            <a:r>
              <a:rPr spc="-10" dirty="0">
                <a:latin typeface="Calibri"/>
                <a:cs typeface="Calibri"/>
              </a:rPr>
              <a:t>рс</a:t>
            </a:r>
            <a:r>
              <a:rPr dirty="0">
                <a:latin typeface="Calibri"/>
                <a:cs typeface="Calibri"/>
              </a:rPr>
              <a:t>тв</a:t>
            </a:r>
            <a:r>
              <a:rPr spc="-1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нных	</a:t>
            </a:r>
            <a:r>
              <a:rPr spc="-10" dirty="0">
                <a:latin typeface="Calibri"/>
                <a:cs typeface="Calibri"/>
              </a:rPr>
              <a:t>о</a:t>
            </a:r>
            <a:r>
              <a:rPr spc="-5" dirty="0">
                <a:latin typeface="Calibri"/>
                <a:cs typeface="Calibri"/>
              </a:rPr>
              <a:t>б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ова</a:t>
            </a:r>
            <a:r>
              <a:rPr spc="-15" dirty="0">
                <a:latin typeface="Calibri"/>
                <a:cs typeface="Calibri"/>
              </a:rPr>
              <a:t>т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ль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ых	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танда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тах	и	об	об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ова</a:t>
            </a:r>
            <a:r>
              <a:rPr spc="-15" dirty="0">
                <a:latin typeface="Calibri"/>
                <a:cs typeface="Calibri"/>
              </a:rPr>
              <a:t>т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ль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ых	с</a:t>
            </a:r>
            <a:r>
              <a:rPr spc="-5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а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дартах с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ил</a:t>
            </a:r>
            <a:r>
              <a:rPr spc="-10" dirty="0">
                <a:latin typeface="Calibri"/>
                <a:cs typeface="Calibri"/>
              </a:rPr>
              <a:t>ож</a:t>
            </a:r>
            <a:r>
              <a:rPr dirty="0">
                <a:latin typeface="Calibri"/>
                <a:cs typeface="Calibri"/>
              </a:rPr>
              <a:t>ени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х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опий</a:t>
            </a:r>
            <a:r>
              <a:rPr spc="-10" dirty="0">
                <a:latin typeface="Calibri"/>
                <a:cs typeface="Calibri"/>
              </a:rPr>
              <a:t> (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наличи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spc="-10" dirty="0"/>
              <a:t>)</a:t>
            </a:r>
            <a:r>
              <a:rPr spc="5" dirty="0"/>
              <a:t>...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16</a:t>
            </a:fld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1272" y="393191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272" y="393191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0946" y="669035"/>
            <a:ext cx="8107045" cy="377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just">
              <a:lnSpc>
                <a:spcPct val="100000"/>
              </a:lnSpc>
            </a:pPr>
            <a:r>
              <a:rPr sz="1800" b="1" spc="-16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545" dirty="0">
                <a:solidFill>
                  <a:srgbClr val="585858"/>
                </a:solidFill>
                <a:latin typeface="Tahoma"/>
                <a:cs typeface="Tahoma"/>
              </a:rPr>
              <a:t>1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355" dirty="0">
                <a:solidFill>
                  <a:srgbClr val="585858"/>
                </a:solidFill>
                <a:latin typeface="Tahoma"/>
                <a:cs typeface="Tahoma"/>
              </a:rPr>
              <a:t>9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325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1035"/>
              </a:spcBef>
            </a:pPr>
            <a:r>
              <a:rPr sz="1400" b="1" dirty="0">
                <a:latin typeface="Calibri"/>
                <a:cs typeface="Calibri"/>
              </a:rPr>
              <a:t>Ста</a:t>
            </a:r>
            <a:r>
              <a:rPr sz="1400" b="1" spc="5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ья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12</a:t>
            </a:r>
            <a:r>
              <a:rPr sz="1400" b="1" dirty="0">
                <a:latin typeface="Calibri"/>
                <a:cs typeface="Calibri"/>
              </a:rPr>
              <a:t>. Образова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ь</a:t>
            </a:r>
            <a:r>
              <a:rPr sz="1400" b="1" dirty="0">
                <a:latin typeface="Calibri"/>
                <a:cs typeface="Calibri"/>
              </a:rPr>
              <a:t>ные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програ</a:t>
            </a:r>
            <a:r>
              <a:rPr sz="1400" b="1" spc="-5" dirty="0">
                <a:latin typeface="Calibri"/>
                <a:cs typeface="Calibri"/>
              </a:rPr>
              <a:t>м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ы</a:t>
            </a:r>
            <a:endParaRPr sz="14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20000"/>
              </a:lnSpc>
              <a:spcBef>
                <a:spcPts val="165"/>
              </a:spcBef>
              <a:tabLst>
                <a:tab pos="354965" algn="l"/>
              </a:tabLst>
            </a:pPr>
            <a:r>
              <a:rPr sz="1400" b="1" spc="-5" dirty="0">
                <a:latin typeface="Calibri"/>
                <a:cs typeface="Calibri"/>
              </a:rPr>
              <a:t>1</a:t>
            </a:r>
            <a:r>
              <a:rPr sz="1400" b="1" dirty="0">
                <a:latin typeface="Calibri"/>
                <a:cs typeface="Calibri"/>
              </a:rPr>
              <a:t>.	Образ</a:t>
            </a:r>
            <a:r>
              <a:rPr sz="1400" b="1" spc="-10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ьные 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ра</a:t>
            </a:r>
            <a:r>
              <a:rPr sz="1400" b="1" spc="-10" dirty="0">
                <a:latin typeface="Calibri"/>
                <a:cs typeface="Calibri"/>
              </a:rPr>
              <a:t>мм</a:t>
            </a:r>
            <a:r>
              <a:rPr sz="1400" b="1" dirty="0">
                <a:latin typeface="Calibri"/>
                <a:cs typeface="Calibri"/>
              </a:rPr>
              <a:t>ы 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опр</a:t>
            </a:r>
            <a:r>
              <a:rPr sz="1400" b="1" spc="-20" dirty="0">
                <a:latin typeface="Calibri"/>
                <a:cs typeface="Calibri"/>
              </a:rPr>
              <a:t>е</a:t>
            </a:r>
            <a:r>
              <a:rPr sz="1400" b="1" spc="-25" dirty="0">
                <a:latin typeface="Calibri"/>
                <a:cs typeface="Calibri"/>
              </a:rPr>
              <a:t>д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яют 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35" dirty="0">
                <a:latin typeface="Calibri"/>
                <a:cs typeface="Calibri"/>
              </a:rPr>
              <a:t>о</a:t>
            </a:r>
            <a:r>
              <a:rPr sz="1400" b="1" spc="-30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spc="-30" dirty="0">
                <a:latin typeface="Calibri"/>
                <a:cs typeface="Calibri"/>
              </a:rPr>
              <a:t>ж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 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обра</a:t>
            </a:r>
            <a:r>
              <a:rPr sz="1400" b="1" spc="-10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ва</a:t>
            </a:r>
            <a:r>
              <a:rPr sz="1400" b="1" dirty="0">
                <a:latin typeface="Calibri"/>
                <a:cs typeface="Calibri"/>
              </a:rPr>
              <a:t>ни</a:t>
            </a:r>
            <a:r>
              <a:rPr sz="1400" b="1" spc="-5" dirty="0">
                <a:latin typeface="Calibri"/>
                <a:cs typeface="Calibri"/>
              </a:rPr>
              <a:t>я</a:t>
            </a:r>
            <a:r>
              <a:rPr sz="1400" b="1" dirty="0">
                <a:latin typeface="Calibri"/>
                <a:cs typeface="Calibri"/>
              </a:rPr>
              <a:t>. 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50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spc="-10" dirty="0">
                <a:latin typeface="Calibri"/>
                <a:cs typeface="Calibri"/>
              </a:rPr>
              <a:t>ер</a:t>
            </a:r>
            <a:r>
              <a:rPr sz="1400" b="1" spc="-20" dirty="0">
                <a:latin typeface="Calibri"/>
                <a:cs typeface="Calibri"/>
              </a:rPr>
              <a:t>ж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 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</a:t>
            </a:r>
            <a:r>
              <a:rPr sz="1400" b="1" spc="-15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ван</a:t>
            </a:r>
            <a:r>
              <a:rPr sz="1400" b="1" dirty="0">
                <a:latin typeface="Calibri"/>
                <a:cs typeface="Calibri"/>
              </a:rPr>
              <a:t>ия 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spc="-2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лж</a:t>
            </a:r>
            <a:r>
              <a:rPr sz="1400" b="1" spc="-15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30" dirty="0">
                <a:latin typeface="Calibri"/>
                <a:cs typeface="Calibri"/>
              </a:rPr>
              <a:t>о</a:t>
            </a:r>
            <a:r>
              <a:rPr sz="1400" b="1" spc="-2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й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5" dirty="0">
                <a:latin typeface="Calibri"/>
                <a:cs typeface="Calibri"/>
              </a:rPr>
              <a:t>т</a:t>
            </a:r>
            <a:r>
              <a:rPr sz="1400" b="1" spc="-10" dirty="0">
                <a:latin typeface="Calibri"/>
                <a:cs typeface="Calibri"/>
              </a:rPr>
              <a:t>вов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ь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за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ию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с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тр</a:t>
            </a:r>
            <a:r>
              <a:rPr sz="1400" b="1" spc="-55" dirty="0">
                <a:latin typeface="Calibri"/>
                <a:cs typeface="Calibri"/>
              </a:rPr>
              <a:t>у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нич</a:t>
            </a:r>
            <a:r>
              <a:rPr sz="1400" b="1" spc="-15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ст</a:t>
            </a:r>
            <a:r>
              <a:rPr sz="1400" b="1" spc="-2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у</a:t>
            </a:r>
            <a:r>
              <a:rPr sz="1400" b="1" spc="-10" dirty="0">
                <a:latin typeface="Calibri"/>
                <a:cs typeface="Calibri"/>
              </a:rPr>
              <a:t> м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ж</a:t>
            </a:r>
            <a:r>
              <a:rPr sz="1400" b="1" spc="-30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у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л</a:t>
            </a:r>
            <a:r>
              <a:rPr sz="1400" b="1" spc="-40" dirty="0">
                <a:latin typeface="Calibri"/>
                <a:cs typeface="Calibri"/>
              </a:rPr>
              <a:t>ю</a:t>
            </a:r>
            <a:r>
              <a:rPr sz="1400" b="1" dirty="0">
                <a:latin typeface="Calibri"/>
                <a:cs typeface="Calibri"/>
              </a:rPr>
              <a:t>дь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и,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ар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дами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не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5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т 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овой, 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ци</a:t>
            </a:r>
            <a:r>
              <a:rPr sz="1400" spc="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наль</a:t>
            </a:r>
            <a:r>
              <a:rPr sz="1400" spc="-10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ой, 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э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нич</a:t>
            </a:r>
            <a:r>
              <a:rPr sz="1400" spc="-10" dirty="0">
                <a:latin typeface="Calibri"/>
                <a:cs typeface="Calibri"/>
              </a:rPr>
              <a:t>ес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1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й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р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лигио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н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й 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оц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альн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й 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надл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ж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уч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ы</a:t>
            </a:r>
            <a:r>
              <a:rPr sz="1400" spc="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ь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но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ие 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ов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ззр</a:t>
            </a:r>
            <a:r>
              <a:rPr sz="1400" dirty="0">
                <a:latin typeface="Calibri"/>
                <a:cs typeface="Calibri"/>
              </a:rPr>
              <a:t>енче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х 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5" dirty="0">
                <a:latin typeface="Calibri"/>
                <a:cs typeface="Calibri"/>
              </a:rPr>
              <a:t>д</a:t>
            </a:r>
            <a:r>
              <a:rPr sz="1400" spc="-20" dirty="0">
                <a:latin typeface="Calibri"/>
                <a:cs typeface="Calibri"/>
              </a:rPr>
              <a:t>х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ов,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особс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ть 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ли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ц</a:t>
            </a:r>
            <a:r>
              <a:rPr sz="1400" b="1" dirty="0">
                <a:latin typeface="Calibri"/>
                <a:cs typeface="Calibri"/>
              </a:rPr>
              <a:t>ии  </a:t>
            </a:r>
            <a:r>
              <a:rPr sz="1400" b="1" spc="-10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ва 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б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ч</a:t>
            </a:r>
            <a:r>
              <a:rPr sz="1400" b="1" spc="-15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ю</a:t>
            </a:r>
            <a:r>
              <a:rPr sz="1400" b="1" spc="-20" dirty="0">
                <a:latin typeface="Calibri"/>
                <a:cs typeface="Calibri"/>
              </a:rPr>
              <a:t>щ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35" dirty="0">
                <a:latin typeface="Calibri"/>
                <a:cs typeface="Calibri"/>
              </a:rPr>
              <a:t>х</a:t>
            </a:r>
            <a:r>
              <a:rPr sz="1400" b="1" dirty="0">
                <a:latin typeface="Calibri"/>
                <a:cs typeface="Calibri"/>
              </a:rPr>
              <a:t>ся  на своб</a:t>
            </a:r>
            <a:r>
              <a:rPr sz="1400" b="1" spc="-35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ный </a:t>
            </a:r>
            <a:r>
              <a:rPr sz="1400" b="1" spc="-1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вы</a:t>
            </a:r>
            <a:r>
              <a:rPr sz="1400" b="1" spc="-10" dirty="0">
                <a:latin typeface="Calibri"/>
                <a:cs typeface="Calibri"/>
              </a:rPr>
              <a:t>б</a:t>
            </a:r>
            <a:r>
              <a:rPr sz="1400" b="1" spc="-1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р </a:t>
            </a:r>
            <a:r>
              <a:rPr sz="1400" b="1" spc="-114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не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ий </a:t>
            </a:r>
            <a:r>
              <a:rPr sz="1400" b="1" spc="-1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 </a:t>
            </a:r>
            <a:r>
              <a:rPr sz="1400" b="1" spc="-1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б</a:t>
            </a:r>
            <a:r>
              <a:rPr sz="1400" b="1" spc="-3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ж</a:t>
            </a:r>
            <a:r>
              <a:rPr sz="1400" b="1" spc="-20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ий, </a:t>
            </a:r>
            <a:r>
              <a:rPr sz="1400" b="1" spc="-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печ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ва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ь 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spc="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е </a:t>
            </a:r>
            <a:r>
              <a:rPr sz="1400" spc="-1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обно</a:t>
            </a:r>
            <a:r>
              <a:rPr sz="1400" spc="-15" dirty="0">
                <a:latin typeface="Calibri"/>
                <a:cs typeface="Calibri"/>
              </a:rPr>
              <a:t>с</a:t>
            </a:r>
            <a:r>
              <a:rPr sz="1400" spc="-3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ей 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аж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ч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ве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а, форм</a:t>
            </a:r>
            <a:r>
              <a:rPr sz="1400" spc="-10" dirty="0">
                <a:latin typeface="Calibri"/>
                <a:cs typeface="Calibri"/>
              </a:rPr>
              <a:t>ир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ие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5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ие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лич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1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1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114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няты</a:t>
            </a:r>
            <a:r>
              <a:rPr sz="1400" b="1" spc="-5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1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12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ем</a:t>
            </a:r>
            <a:r>
              <a:rPr sz="1400" b="1" spc="-15" dirty="0">
                <a:latin typeface="Calibri"/>
                <a:cs typeface="Calibri"/>
              </a:rPr>
              <a:t>ь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тве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20" dirty="0">
                <a:latin typeface="Calibri"/>
                <a:cs typeface="Calibri"/>
              </a:rPr>
              <a:t>х</a:t>
            </a:r>
            <a:r>
              <a:rPr sz="1400" dirty="0">
                <a:latin typeface="Calibri"/>
                <a:cs typeface="Calibri"/>
              </a:rPr>
              <a:t>ов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- н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ав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тв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нными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 с</a:t>
            </a:r>
            <a:r>
              <a:rPr sz="1400" dirty="0">
                <a:latin typeface="Calibri"/>
                <a:cs typeface="Calibri"/>
              </a:rPr>
              <a:t>оц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ок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dirty="0">
                <a:latin typeface="Calibri"/>
                <a:cs typeface="Calibri"/>
              </a:rPr>
              <a:t>л</a:t>
            </a:r>
            <a:r>
              <a:rPr sz="1400" spc="-60" dirty="0">
                <a:latin typeface="Calibri"/>
                <a:cs typeface="Calibri"/>
              </a:rPr>
              <a:t>ь</a:t>
            </a:r>
            <a:r>
              <a:rPr sz="1400" dirty="0">
                <a:latin typeface="Calibri"/>
                <a:cs typeface="Calibri"/>
              </a:rPr>
              <a:t>ту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ными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тя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35"/>
              </a:spcBef>
            </a:pPr>
            <a:r>
              <a:rPr sz="1400" spc="-5" dirty="0">
                <a:latin typeface="Calibri"/>
                <a:cs typeface="Calibri"/>
              </a:rPr>
              <a:t>&lt;</a:t>
            </a:r>
            <a:r>
              <a:rPr sz="1400" dirty="0">
                <a:latin typeface="Calibri"/>
                <a:cs typeface="Calibri"/>
              </a:rPr>
              <a:t>…&gt;</a:t>
            </a:r>
            <a:endParaRPr sz="1400">
              <a:latin typeface="Calibri"/>
              <a:cs typeface="Calibri"/>
            </a:endParaRPr>
          </a:p>
          <a:p>
            <a:pPr marL="12700" marR="7620" algn="just">
              <a:lnSpc>
                <a:spcPct val="120100"/>
              </a:lnSpc>
            </a:pPr>
            <a:r>
              <a:rPr sz="1400" spc="-5" dirty="0">
                <a:latin typeface="Calibri"/>
                <a:cs typeface="Calibri"/>
              </a:rPr>
              <a:t>6</a:t>
            </a:r>
            <a:r>
              <a:rPr sz="1400" dirty="0">
                <a:latin typeface="Calibri"/>
                <a:cs typeface="Calibri"/>
              </a:rPr>
              <a:t>.   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Обра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20" dirty="0">
                <a:latin typeface="Calibri"/>
                <a:cs typeface="Calibri"/>
              </a:rPr>
              <a:t>т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ь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ые   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гр</a:t>
            </a:r>
            <a:r>
              <a:rPr sz="1400" b="1" dirty="0">
                <a:latin typeface="Calibri"/>
                <a:cs typeface="Calibri"/>
              </a:rPr>
              <a:t>ам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ы   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дош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spc="-2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льно</a:t>
            </a:r>
            <a:r>
              <a:rPr sz="1400" spc="-2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   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ия   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ра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ра</a:t>
            </a:r>
            <a:r>
              <a:rPr sz="1400" b="1" spc="-20" dirty="0">
                <a:latin typeface="Calibri"/>
                <a:cs typeface="Calibri"/>
              </a:rPr>
              <a:t>б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5" dirty="0">
                <a:latin typeface="Calibri"/>
                <a:cs typeface="Calibri"/>
              </a:rPr>
              <a:t>т</a:t>
            </a:r>
            <a:r>
              <a:rPr sz="1400" b="1" spc="-20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ю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ся   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   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ер</a:t>
            </a:r>
            <a:r>
              <a:rPr sz="1400" b="1" dirty="0">
                <a:latin typeface="Calibri"/>
                <a:cs typeface="Calibri"/>
              </a:rPr>
              <a:t>жд</a:t>
            </a:r>
            <a:r>
              <a:rPr sz="1400" b="1" spc="-15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ю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ся ор</a:t>
            </a:r>
            <a:r>
              <a:rPr sz="1400" b="1" spc="-2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ани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ц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ей,  </a:t>
            </a:r>
            <a:r>
              <a:rPr sz="1400" b="1" spc="1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5" dirty="0">
                <a:latin typeface="Calibri"/>
                <a:cs typeface="Calibri"/>
              </a:rPr>
              <a:t>у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20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ля</a:t>
            </a:r>
            <a:r>
              <a:rPr sz="1400" spc="-10" dirty="0">
                <a:latin typeface="Calibri"/>
                <a:cs typeface="Calibri"/>
              </a:rPr>
              <a:t>ющ</a:t>
            </a:r>
            <a:r>
              <a:rPr sz="1400" dirty="0">
                <a:latin typeface="Calibri"/>
                <a:cs typeface="Calibri"/>
              </a:rPr>
              <a:t>ей  </a:t>
            </a:r>
            <a:r>
              <a:rPr sz="1400" spc="1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ую   </a:t>
            </a:r>
            <a:r>
              <a:rPr sz="1400" spc="-15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ь,  </a:t>
            </a:r>
            <a:r>
              <a:rPr sz="1400" spc="1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   </a:t>
            </a:r>
            <a:r>
              <a:rPr sz="1400" b="1" spc="-15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со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и   </a:t>
            </a:r>
            <a:r>
              <a:rPr sz="1400" b="1" spc="-1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  </a:t>
            </a:r>
            <a:r>
              <a:rPr sz="1400" spc="1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spc="5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ым </a:t>
            </a:r>
            <a:r>
              <a:rPr sz="1400" spc="-2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dirty="0">
                <a:latin typeface="Calibri"/>
                <a:cs typeface="Calibri"/>
              </a:rPr>
              <a:t>да</a:t>
            </a:r>
            <a:r>
              <a:rPr sz="1400" spc="-10" dirty="0">
                <a:latin typeface="Calibri"/>
                <a:cs typeface="Calibri"/>
              </a:rPr>
              <a:t>рс</a:t>
            </a:r>
            <a:r>
              <a:rPr sz="1400" dirty="0">
                <a:latin typeface="Calibri"/>
                <a:cs typeface="Calibri"/>
              </a:rPr>
              <a:t>тв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нным</a:t>
            </a:r>
            <a:r>
              <a:rPr sz="1400" spc="1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ым</a:t>
            </a:r>
            <a:r>
              <a:rPr sz="1400" spc="1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дар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ош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-2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ия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1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1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че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ом</a:t>
            </a:r>
            <a:r>
              <a:rPr sz="1400" b="1" spc="1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тв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ву</a:t>
            </a:r>
            <a:r>
              <a:rPr sz="1400" spc="-10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щих 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ных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ых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ог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амм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ош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-2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b="1" spc="-270" dirty="0">
                <a:latin typeface="Tahoma"/>
                <a:cs typeface="Tahoma"/>
              </a:rPr>
              <a:t>Фед</a:t>
            </a:r>
            <a:r>
              <a:rPr b="1" spc="-220" dirty="0">
                <a:latin typeface="Tahoma"/>
                <a:cs typeface="Tahoma"/>
              </a:rPr>
              <a:t>е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320" dirty="0">
                <a:latin typeface="Tahoma"/>
                <a:cs typeface="Tahoma"/>
              </a:rPr>
              <a:t>льный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245" dirty="0">
                <a:latin typeface="Tahoma"/>
                <a:cs typeface="Tahoma"/>
              </a:rPr>
              <a:t>за</a:t>
            </a:r>
            <a:r>
              <a:rPr b="1" spc="-260" dirty="0">
                <a:latin typeface="Tahoma"/>
                <a:cs typeface="Tahoma"/>
              </a:rPr>
              <a:t>к</a:t>
            </a:r>
            <a:r>
              <a:rPr b="1" spc="-285" dirty="0">
                <a:latin typeface="Tahoma"/>
                <a:cs typeface="Tahoma"/>
              </a:rPr>
              <a:t>он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50" dirty="0">
                <a:latin typeface="Tahoma"/>
                <a:cs typeface="Tahoma"/>
              </a:rPr>
              <a:t>от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75" dirty="0">
                <a:latin typeface="Tahoma"/>
                <a:cs typeface="Tahoma"/>
              </a:rPr>
              <a:t>29.12</a:t>
            </a:r>
            <a:r>
              <a:rPr b="1" spc="-200" dirty="0">
                <a:latin typeface="Tahoma"/>
                <a:cs typeface="Tahoma"/>
              </a:rPr>
              <a:t>.</a:t>
            </a:r>
            <a:r>
              <a:rPr b="1" spc="-310" dirty="0">
                <a:latin typeface="Tahoma"/>
                <a:cs typeface="Tahoma"/>
              </a:rPr>
              <a:t>2</a:t>
            </a:r>
            <a:r>
              <a:rPr b="1" spc="-305" dirty="0">
                <a:latin typeface="Tahoma"/>
                <a:cs typeface="Tahoma"/>
              </a:rPr>
              <a:t>0</a:t>
            </a:r>
            <a:r>
              <a:rPr b="1" spc="-475" dirty="0">
                <a:latin typeface="Tahoma"/>
                <a:cs typeface="Tahoma"/>
              </a:rPr>
              <a:t>12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715" dirty="0">
                <a:latin typeface="Tahoma"/>
                <a:cs typeface="Tahoma"/>
              </a:rPr>
              <a:t>№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335" dirty="0">
                <a:latin typeface="Tahoma"/>
                <a:cs typeface="Tahoma"/>
              </a:rPr>
              <a:t>27</a:t>
            </a:r>
            <a:r>
              <a:rPr b="1" spc="-340" dirty="0">
                <a:latin typeface="Tahoma"/>
                <a:cs typeface="Tahoma"/>
              </a:rPr>
              <a:t>3</a:t>
            </a:r>
            <a:r>
              <a:rPr b="1" spc="-25" dirty="0">
                <a:latin typeface="Tahoma"/>
                <a:cs typeface="Tahoma"/>
              </a:rPr>
              <a:t>-</a:t>
            </a:r>
            <a:r>
              <a:rPr b="1" spc="-300" dirty="0">
                <a:latin typeface="Tahoma"/>
                <a:cs typeface="Tahoma"/>
              </a:rPr>
              <a:t>ФЗ</a:t>
            </a:r>
          </a:p>
          <a:p>
            <a:pPr marL="12700">
              <a:lnSpc>
                <a:spcPts val="2000"/>
              </a:lnSpc>
            </a:pPr>
            <a:r>
              <a:rPr b="1" spc="-380" dirty="0">
                <a:latin typeface="Tahoma"/>
                <a:cs typeface="Tahoma"/>
              </a:rPr>
              <a:t>«Об</a:t>
            </a:r>
            <a:r>
              <a:rPr b="1" spc="-110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образ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85" dirty="0">
                <a:latin typeface="Tahoma"/>
                <a:cs typeface="Tahoma"/>
              </a:rPr>
              <a:t>вании</a:t>
            </a:r>
            <a:r>
              <a:rPr b="1" spc="-7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в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40" dirty="0">
                <a:latin typeface="Tahoma"/>
                <a:cs typeface="Tahoma"/>
              </a:rPr>
              <a:t>Российс</a:t>
            </a:r>
            <a:r>
              <a:rPr b="1" spc="-295" dirty="0">
                <a:latin typeface="Tahoma"/>
                <a:cs typeface="Tahoma"/>
              </a:rPr>
              <a:t>кой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Фед</a:t>
            </a:r>
            <a:r>
              <a:rPr b="1" spc="-220" dirty="0">
                <a:latin typeface="Tahoma"/>
                <a:cs typeface="Tahoma"/>
              </a:rPr>
              <a:t>е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325" dirty="0">
                <a:latin typeface="Tahoma"/>
                <a:cs typeface="Tahoma"/>
              </a:rPr>
              <a:t>ции»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315" dirty="0">
                <a:latin typeface="Tahoma"/>
                <a:cs typeface="Tahoma"/>
              </a:rPr>
              <a:t>(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95" dirty="0">
                <a:latin typeface="Tahoma"/>
                <a:cs typeface="Tahoma"/>
              </a:rPr>
              <a:t> </a:t>
            </a:r>
            <a:r>
              <a:rPr b="1" spc="-290" dirty="0">
                <a:latin typeface="Tahoma"/>
                <a:cs typeface="Tahoma"/>
              </a:rPr>
              <a:t>из</a:t>
            </a:r>
            <a:r>
              <a:rPr b="1" spc="-385" dirty="0">
                <a:latin typeface="Tahoma"/>
                <a:cs typeface="Tahoma"/>
              </a:rPr>
              <a:t>м</a:t>
            </a:r>
            <a:r>
              <a:rPr b="1" spc="-210" dirty="0">
                <a:latin typeface="Tahoma"/>
                <a:cs typeface="Tahoma"/>
              </a:rPr>
              <a:t>.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310" dirty="0">
                <a:latin typeface="Tahoma"/>
                <a:cs typeface="Tahoma"/>
              </a:rPr>
              <a:t>и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45" dirty="0">
                <a:latin typeface="Tahoma"/>
                <a:cs typeface="Tahoma"/>
              </a:rPr>
              <a:t>до</a:t>
            </a:r>
            <a:r>
              <a:rPr b="1" spc="-240" dirty="0">
                <a:latin typeface="Tahoma"/>
                <a:cs typeface="Tahoma"/>
              </a:rPr>
              <a:t>п.,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29" dirty="0">
                <a:latin typeface="Tahoma"/>
                <a:cs typeface="Tahoma"/>
              </a:rPr>
              <a:t>вступ.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в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160" dirty="0">
                <a:latin typeface="Tahoma"/>
                <a:cs typeface="Tahoma"/>
              </a:rPr>
              <a:t>с</a:t>
            </a:r>
            <a:r>
              <a:rPr b="1" spc="-295" dirty="0">
                <a:latin typeface="Tahoma"/>
                <a:cs typeface="Tahoma"/>
              </a:rPr>
              <a:t>илу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164" y="789051"/>
            <a:ext cx="8392795" cy="2633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85" dirty="0">
                <a:solidFill>
                  <a:srgbClr val="585858"/>
                </a:solidFill>
                <a:latin typeface="Tahoma"/>
                <a:cs typeface="Tahoma"/>
              </a:rPr>
              <a:t>Ра</a:t>
            </a:r>
            <a:r>
              <a:rPr sz="1400" b="1" spc="-190" dirty="0">
                <a:solidFill>
                  <a:srgbClr val="585858"/>
                </a:solidFill>
                <a:latin typeface="Tahoma"/>
                <a:cs typeface="Tahoma"/>
              </a:rPr>
              <a:t>здел</a:t>
            </a:r>
            <a:r>
              <a:rPr sz="14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95" dirty="0">
                <a:solidFill>
                  <a:srgbClr val="585858"/>
                </a:solidFill>
                <a:latin typeface="Tahoma"/>
                <a:cs typeface="Tahoma"/>
              </a:rPr>
              <a:t>II.</a:t>
            </a:r>
            <a:r>
              <a:rPr sz="14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25" dirty="0">
                <a:solidFill>
                  <a:srgbClr val="585858"/>
                </a:solidFill>
                <a:latin typeface="Tahoma"/>
                <a:cs typeface="Tahoma"/>
              </a:rPr>
              <a:t>Тре</a:t>
            </a:r>
            <a:r>
              <a:rPr sz="1400" b="1" spc="-240" dirty="0">
                <a:solidFill>
                  <a:srgbClr val="585858"/>
                </a:solidFill>
                <a:latin typeface="Tahoma"/>
                <a:cs typeface="Tahoma"/>
              </a:rPr>
              <a:t>б</a:t>
            </a:r>
            <a:r>
              <a:rPr sz="1400" b="1" spc="-204" dirty="0">
                <a:solidFill>
                  <a:srgbClr val="585858"/>
                </a:solidFill>
                <a:latin typeface="Tahoma"/>
                <a:cs typeface="Tahoma"/>
              </a:rPr>
              <a:t>ова</a:t>
            </a:r>
            <a:r>
              <a:rPr sz="1400" b="1" spc="-225" dirty="0">
                <a:solidFill>
                  <a:srgbClr val="585858"/>
                </a:solidFill>
                <a:latin typeface="Tahoma"/>
                <a:cs typeface="Tahoma"/>
              </a:rPr>
              <a:t>ния</a:t>
            </a:r>
            <a:r>
              <a:rPr sz="1400" b="1" spc="-6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2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4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185" dirty="0">
                <a:solidFill>
                  <a:srgbClr val="585858"/>
                </a:solidFill>
                <a:latin typeface="Tahoma"/>
                <a:cs typeface="Tahoma"/>
              </a:rPr>
              <a:t>струк</a:t>
            </a:r>
            <a:r>
              <a:rPr sz="1400" b="1" spc="-195" dirty="0">
                <a:solidFill>
                  <a:srgbClr val="585858"/>
                </a:solidFill>
                <a:latin typeface="Tahoma"/>
                <a:cs typeface="Tahoma"/>
              </a:rPr>
              <a:t>туре</a:t>
            </a:r>
            <a:r>
              <a:rPr sz="14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04" dirty="0">
                <a:solidFill>
                  <a:srgbClr val="585858"/>
                </a:solidFill>
                <a:latin typeface="Tahoma"/>
                <a:cs typeface="Tahoma"/>
              </a:rPr>
              <a:t>образов</a:t>
            </a:r>
            <a:r>
              <a:rPr sz="1400" b="1" spc="-195" dirty="0">
                <a:solidFill>
                  <a:srgbClr val="585858"/>
                </a:solidFill>
                <a:latin typeface="Tahoma"/>
                <a:cs typeface="Tahoma"/>
              </a:rPr>
              <a:t>ател</a:t>
            </a:r>
            <a:r>
              <a:rPr sz="1400" b="1" spc="-18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400" b="1" spc="-225" dirty="0">
                <a:solidFill>
                  <a:srgbClr val="585858"/>
                </a:solidFill>
                <a:latin typeface="Tahoma"/>
                <a:cs typeface="Tahoma"/>
              </a:rPr>
              <a:t>ной</a:t>
            </a:r>
            <a:r>
              <a:rPr sz="1400" b="1" spc="-6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10" dirty="0">
                <a:solidFill>
                  <a:srgbClr val="585858"/>
                </a:solidFill>
                <a:latin typeface="Tahoma"/>
                <a:cs typeface="Tahoma"/>
              </a:rPr>
              <a:t>прог</a:t>
            </a:r>
            <a:r>
              <a:rPr sz="1400" b="1" spc="-245" dirty="0">
                <a:solidFill>
                  <a:srgbClr val="585858"/>
                </a:solidFill>
                <a:latin typeface="Tahoma"/>
                <a:cs typeface="Tahoma"/>
              </a:rPr>
              <a:t>рам</a:t>
            </a:r>
            <a:r>
              <a:rPr sz="1400" b="1" spc="-310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400" b="1" spc="-335" dirty="0">
                <a:solidFill>
                  <a:srgbClr val="585858"/>
                </a:solidFill>
                <a:latin typeface="Tahoma"/>
                <a:cs typeface="Tahoma"/>
              </a:rPr>
              <a:t>ы</a:t>
            </a:r>
            <a:r>
              <a:rPr sz="14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50" dirty="0">
                <a:solidFill>
                  <a:srgbClr val="585858"/>
                </a:solidFill>
                <a:latin typeface="Tahoma"/>
                <a:cs typeface="Tahoma"/>
              </a:rPr>
              <a:t>дошко</a:t>
            </a:r>
            <a:r>
              <a:rPr sz="1400" b="1" spc="-220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400" b="1" spc="-190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400" b="1" spc="-215" dirty="0">
                <a:solidFill>
                  <a:srgbClr val="585858"/>
                </a:solidFill>
                <a:latin typeface="Tahoma"/>
                <a:cs typeface="Tahoma"/>
              </a:rPr>
              <a:t>ног</a:t>
            </a:r>
            <a:r>
              <a:rPr sz="1400" b="1" spc="-22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4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04" dirty="0">
                <a:solidFill>
                  <a:srgbClr val="585858"/>
                </a:solidFill>
                <a:latin typeface="Tahoma"/>
                <a:cs typeface="Tahoma"/>
              </a:rPr>
              <a:t>образован</a:t>
            </a:r>
            <a:r>
              <a:rPr sz="1400" b="1" spc="-21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400" b="1" spc="-204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400" b="1" spc="-7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4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4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185" dirty="0">
                <a:solidFill>
                  <a:srgbClr val="585858"/>
                </a:solidFill>
                <a:latin typeface="Tahoma"/>
                <a:cs typeface="Tahoma"/>
              </a:rPr>
              <a:t>ее</a:t>
            </a:r>
            <a:r>
              <a:rPr sz="14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29" dirty="0">
                <a:solidFill>
                  <a:srgbClr val="585858"/>
                </a:solidFill>
                <a:latin typeface="Tahoma"/>
                <a:cs typeface="Tahoma"/>
              </a:rPr>
              <a:t>объем</a:t>
            </a:r>
            <a:r>
              <a:rPr sz="1400" b="1" spc="-210" dirty="0">
                <a:solidFill>
                  <a:srgbClr val="585858"/>
                </a:solidFill>
                <a:latin typeface="Tahoma"/>
                <a:cs typeface="Tahoma"/>
              </a:rPr>
              <a:t>у</a:t>
            </a:r>
            <a:r>
              <a:rPr sz="14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400" b="1" spc="-215" dirty="0">
                <a:solidFill>
                  <a:srgbClr val="585858"/>
                </a:solidFill>
                <a:latin typeface="Tahoma"/>
                <a:cs typeface="Tahoma"/>
              </a:rPr>
              <a:t>(извлечени</a:t>
            </a:r>
            <a:r>
              <a:rPr sz="1400" b="1" spc="-200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400" b="1" spc="-245" dirty="0">
                <a:solidFill>
                  <a:srgbClr val="585858"/>
                </a:solid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>
              <a:lnSpc>
                <a:spcPts val="1400"/>
              </a:lnSpc>
            </a:pPr>
            <a:endParaRPr sz="1400"/>
          </a:p>
          <a:p>
            <a:pPr>
              <a:lnSpc>
                <a:spcPts val="2000"/>
              </a:lnSpc>
              <a:spcBef>
                <a:spcPts val="78"/>
              </a:spcBef>
            </a:pPr>
            <a:endParaRPr sz="2000"/>
          </a:p>
          <a:p>
            <a:pPr marL="4076065" marR="6350" algn="just">
              <a:lnSpc>
                <a:spcPts val="1730"/>
              </a:lnSpc>
            </a:pPr>
            <a:r>
              <a:rPr sz="1600" spc="-15" dirty="0">
                <a:latin typeface="Calibri"/>
                <a:cs typeface="Calibri"/>
              </a:rPr>
              <a:t>«…2</a:t>
            </a:r>
            <a:r>
              <a:rPr sz="1600" spc="-5" dirty="0">
                <a:latin typeface="Calibri"/>
                <a:cs typeface="Calibri"/>
              </a:rPr>
              <a:t>.1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&lt;…</a:t>
            </a:r>
            <a:r>
              <a:rPr sz="1600" spc="-10" dirty="0">
                <a:latin typeface="Calibri"/>
                <a:cs typeface="Calibri"/>
              </a:rPr>
              <a:t>&gt;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три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основных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</a:t>
            </a:r>
            <a:r>
              <a:rPr sz="1600" spc="-5" dirty="0">
                <a:latin typeface="Calibri"/>
                <a:cs typeface="Calibri"/>
              </a:rPr>
              <a:t>а</a:t>
            </a:r>
            <a:r>
              <a:rPr sz="1600" spc="-25" dirty="0">
                <a:latin typeface="Calibri"/>
                <a:cs typeface="Calibri"/>
              </a:rPr>
              <a:t>з</a:t>
            </a:r>
            <a:r>
              <a:rPr sz="1600" spc="-35" dirty="0">
                <a:latin typeface="Calibri"/>
                <a:cs typeface="Calibri"/>
              </a:rPr>
              <a:t>де</a:t>
            </a:r>
            <a:r>
              <a:rPr sz="1600" spc="-10" dirty="0">
                <a:latin typeface="Calibri"/>
                <a:cs typeface="Calibri"/>
              </a:rPr>
              <a:t>л</a:t>
            </a:r>
            <a:r>
              <a:rPr sz="1600" spc="-15" dirty="0">
                <a:latin typeface="Calibri"/>
                <a:cs typeface="Calibri"/>
              </a:rPr>
              <a:t>а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ц</a:t>
            </a:r>
            <a:r>
              <a:rPr sz="1600" b="1" spc="-50" dirty="0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лев</a:t>
            </a:r>
            <a:r>
              <a:rPr sz="1600" b="1" spc="-5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й, с</a:t>
            </a:r>
            <a:r>
              <a:rPr sz="1600" b="1" spc="-45" dirty="0">
                <a:latin typeface="Calibri"/>
                <a:cs typeface="Calibri"/>
              </a:rPr>
              <a:t>о</a:t>
            </a:r>
            <a:r>
              <a:rPr sz="1600" b="1" spc="-30" dirty="0">
                <a:latin typeface="Calibri"/>
                <a:cs typeface="Calibri"/>
              </a:rPr>
              <a:t>д</a:t>
            </a:r>
            <a:r>
              <a:rPr sz="1600" b="1" spc="-10" dirty="0">
                <a:latin typeface="Calibri"/>
                <a:cs typeface="Calibri"/>
              </a:rPr>
              <a:t>е</a:t>
            </a:r>
            <a:r>
              <a:rPr sz="1600" b="1" spc="-30" dirty="0">
                <a:latin typeface="Calibri"/>
                <a:cs typeface="Calibri"/>
              </a:rPr>
              <a:t>р</a:t>
            </a:r>
            <a:r>
              <a:rPr sz="1600" b="1" spc="-40" dirty="0">
                <a:latin typeface="Calibri"/>
                <a:cs typeface="Calibri"/>
              </a:rPr>
              <a:t>ж</a:t>
            </a:r>
            <a:r>
              <a:rPr sz="1600" b="1" spc="-10" dirty="0">
                <a:latin typeface="Calibri"/>
                <a:cs typeface="Calibri"/>
              </a:rPr>
              <a:t>а</a:t>
            </a:r>
            <a:r>
              <a:rPr sz="1600" b="1" spc="-20" dirty="0">
                <a:latin typeface="Calibri"/>
                <a:cs typeface="Calibri"/>
              </a:rPr>
              <a:t>т</a:t>
            </a:r>
            <a:r>
              <a:rPr sz="1600" b="1" spc="-35" dirty="0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ль</a:t>
            </a:r>
            <a:r>
              <a:rPr sz="1600" b="1" spc="-5" dirty="0">
                <a:latin typeface="Calibri"/>
                <a:cs typeface="Calibri"/>
              </a:rPr>
              <a:t>н</a:t>
            </a:r>
            <a:r>
              <a:rPr sz="1600" b="1" spc="-15" dirty="0">
                <a:latin typeface="Calibri"/>
                <a:cs typeface="Calibri"/>
              </a:rPr>
              <a:t>ый</a:t>
            </a:r>
            <a:r>
              <a:rPr sz="1600" b="1" spc="7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и</a:t>
            </a:r>
            <a:r>
              <a:rPr sz="1600" b="1" spc="8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о</a:t>
            </a:r>
            <a:r>
              <a:rPr sz="1600" b="1" spc="-15" dirty="0">
                <a:latin typeface="Calibri"/>
                <a:cs typeface="Calibri"/>
              </a:rPr>
              <a:t>рг</a:t>
            </a:r>
            <a:r>
              <a:rPr sz="1600" b="1" spc="-10" dirty="0">
                <a:latin typeface="Calibri"/>
                <a:cs typeface="Calibri"/>
              </a:rPr>
              <a:t>а</a:t>
            </a:r>
            <a:r>
              <a:rPr sz="1600" b="1" spc="-5" dirty="0">
                <a:latin typeface="Calibri"/>
                <a:cs typeface="Calibri"/>
              </a:rPr>
              <a:t>н</a:t>
            </a:r>
            <a:r>
              <a:rPr sz="1600" b="1" spc="-10" dirty="0">
                <a:latin typeface="Calibri"/>
                <a:cs typeface="Calibri"/>
              </a:rPr>
              <a:t>изаци</a:t>
            </a:r>
            <a:r>
              <a:rPr sz="1600" b="1" spc="-5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нны</a:t>
            </a:r>
            <a:r>
              <a:rPr sz="1600" b="1" dirty="0">
                <a:latin typeface="Calibri"/>
                <a:cs typeface="Calibri"/>
              </a:rPr>
              <a:t>й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аж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ом из</a:t>
            </a:r>
            <a:r>
              <a:rPr sz="1600" dirty="0">
                <a:latin typeface="Calibri"/>
                <a:cs typeface="Calibri"/>
              </a:rPr>
              <a:t>   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25" dirty="0">
                <a:latin typeface="Calibri"/>
                <a:cs typeface="Calibri"/>
              </a:rPr>
              <a:t>о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орых</a:t>
            </a:r>
            <a:r>
              <a:rPr sz="1600" dirty="0">
                <a:latin typeface="Calibri"/>
                <a:cs typeface="Calibri"/>
              </a:rPr>
              <a:t>   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о</a:t>
            </a:r>
            <a:r>
              <a:rPr sz="1600" spc="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ра</a:t>
            </a:r>
            <a:r>
              <a:rPr sz="1600" spc="-50" dirty="0">
                <a:latin typeface="Calibri"/>
                <a:cs typeface="Calibri"/>
              </a:rPr>
              <a:t>ж</a:t>
            </a:r>
            <a:r>
              <a:rPr sz="1600" spc="-10" dirty="0">
                <a:latin typeface="Calibri"/>
                <a:cs typeface="Calibri"/>
              </a:rPr>
              <a:t>а</a:t>
            </a:r>
            <a:r>
              <a:rPr sz="1600" spc="-25" dirty="0">
                <a:latin typeface="Calibri"/>
                <a:cs typeface="Calibri"/>
              </a:rPr>
              <a:t>е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ся</a:t>
            </a:r>
            <a:r>
              <a:rPr sz="1600" dirty="0">
                <a:latin typeface="Calibri"/>
                <a:cs typeface="Calibri"/>
              </a:rPr>
              <a:t>   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о</a:t>
            </a:r>
            <a:r>
              <a:rPr sz="1600" b="1" dirty="0">
                <a:latin typeface="Calibri"/>
                <a:cs typeface="Calibri"/>
              </a:rPr>
              <a:t>б</a:t>
            </a:r>
            <a:r>
              <a:rPr sz="1600" b="1" spc="-10" dirty="0">
                <a:latin typeface="Calibri"/>
                <a:cs typeface="Calibri"/>
              </a:rPr>
              <a:t>яза</a:t>
            </a:r>
            <a:r>
              <a:rPr sz="1600" b="1" spc="-20" dirty="0">
                <a:latin typeface="Calibri"/>
                <a:cs typeface="Calibri"/>
              </a:rPr>
              <a:t>т</a:t>
            </a:r>
            <a:r>
              <a:rPr sz="1600" b="1" spc="-35" dirty="0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ль</a:t>
            </a:r>
            <a:r>
              <a:rPr sz="1600" b="1" spc="-5" dirty="0">
                <a:latin typeface="Calibri"/>
                <a:cs typeface="Calibri"/>
              </a:rPr>
              <a:t>н</a:t>
            </a:r>
            <a:r>
              <a:rPr sz="1600" b="1" spc="-10" dirty="0">
                <a:latin typeface="Calibri"/>
                <a:cs typeface="Calibri"/>
              </a:rPr>
              <a:t>ая</a:t>
            </a:r>
            <a:r>
              <a:rPr sz="1600" b="1" dirty="0">
                <a:latin typeface="Calibri"/>
                <a:cs typeface="Calibri"/>
              </a:rPr>
              <a:t>   </a:t>
            </a:r>
            <a:r>
              <a:rPr sz="1600" b="1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часть и</a:t>
            </a:r>
            <a:r>
              <a:rPr sz="1600" dirty="0">
                <a:latin typeface="Calibri"/>
                <a:cs typeface="Calibri"/>
              </a:rPr>
              <a:t>        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часть,</a:t>
            </a:r>
            <a:r>
              <a:rPr sz="1600" dirty="0">
                <a:latin typeface="Calibri"/>
                <a:cs typeface="Calibri"/>
              </a:rPr>
              <a:t>        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ф</a:t>
            </a:r>
            <a:r>
              <a:rPr sz="1600" b="1" spc="-5" dirty="0">
                <a:latin typeface="Calibri"/>
                <a:cs typeface="Calibri"/>
              </a:rPr>
              <a:t>о</a:t>
            </a:r>
            <a:r>
              <a:rPr sz="1600" b="1" spc="-15" dirty="0">
                <a:latin typeface="Calibri"/>
                <a:cs typeface="Calibri"/>
              </a:rPr>
              <a:t>рми</a:t>
            </a:r>
            <a:r>
              <a:rPr sz="1600" b="1" spc="-30" dirty="0">
                <a:latin typeface="Calibri"/>
                <a:cs typeface="Calibri"/>
              </a:rPr>
              <a:t>р</a:t>
            </a:r>
            <a:r>
              <a:rPr sz="1600" b="1" spc="-25" dirty="0">
                <a:latin typeface="Calibri"/>
                <a:cs typeface="Calibri"/>
              </a:rPr>
              <a:t>уе</a:t>
            </a:r>
            <a:r>
              <a:rPr sz="1600" b="1" spc="-10" dirty="0">
                <a:latin typeface="Calibri"/>
                <a:cs typeface="Calibri"/>
              </a:rPr>
              <a:t>мая</a:t>
            </a:r>
            <a:r>
              <a:rPr sz="1600" b="1" dirty="0">
                <a:latin typeface="Calibri"/>
                <a:cs typeface="Calibri"/>
              </a:rPr>
              <a:t>        </a:t>
            </a:r>
            <a:r>
              <a:rPr sz="1600" b="1" spc="114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уча</a:t>
            </a:r>
            <a:r>
              <a:rPr sz="1600" b="1" spc="-5" dirty="0">
                <a:latin typeface="Calibri"/>
                <a:cs typeface="Calibri"/>
              </a:rPr>
              <a:t>с</a:t>
            </a:r>
            <a:r>
              <a:rPr sz="1600" b="1" spc="-10" dirty="0">
                <a:latin typeface="Calibri"/>
                <a:cs typeface="Calibri"/>
              </a:rPr>
              <a:t>т</a:t>
            </a:r>
            <a:r>
              <a:rPr sz="1600" b="1" spc="-5" dirty="0">
                <a:latin typeface="Calibri"/>
                <a:cs typeface="Calibri"/>
              </a:rPr>
              <a:t>н</a:t>
            </a:r>
            <a:r>
              <a:rPr sz="1600" b="1" spc="-10" dirty="0">
                <a:latin typeface="Calibri"/>
                <a:cs typeface="Calibri"/>
              </a:rPr>
              <a:t>и</a:t>
            </a:r>
            <a:r>
              <a:rPr sz="1600" b="1" spc="-35" dirty="0">
                <a:latin typeface="Calibri"/>
                <a:cs typeface="Calibri"/>
              </a:rPr>
              <a:t>к</a:t>
            </a:r>
            <a:r>
              <a:rPr sz="1600" b="1" spc="-10" dirty="0">
                <a:latin typeface="Calibri"/>
                <a:cs typeface="Calibri"/>
              </a:rPr>
              <a:t>а</a:t>
            </a:r>
            <a:r>
              <a:rPr sz="1600" b="1" dirty="0">
                <a:latin typeface="Calibri"/>
                <a:cs typeface="Calibri"/>
              </a:rPr>
              <a:t>м</a:t>
            </a:r>
            <a:r>
              <a:rPr sz="1600" b="1" spc="-10" dirty="0">
                <a:latin typeface="Calibri"/>
                <a:cs typeface="Calibri"/>
              </a:rPr>
              <a:t>и об</a:t>
            </a:r>
            <a:r>
              <a:rPr sz="1600" b="1" spc="-20" dirty="0">
                <a:latin typeface="Calibri"/>
                <a:cs typeface="Calibri"/>
              </a:rPr>
              <a:t>р</a:t>
            </a:r>
            <a:r>
              <a:rPr sz="1600" b="1" spc="-10" dirty="0">
                <a:latin typeface="Calibri"/>
                <a:cs typeface="Calibri"/>
              </a:rPr>
              <a:t>аз</a:t>
            </a:r>
            <a:r>
              <a:rPr sz="1600" b="1" spc="-5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ва</a:t>
            </a:r>
            <a:r>
              <a:rPr sz="1600" b="1" spc="-20" dirty="0">
                <a:latin typeface="Calibri"/>
                <a:cs typeface="Calibri"/>
              </a:rPr>
              <a:t>т</a:t>
            </a:r>
            <a:r>
              <a:rPr sz="1600" b="1" spc="-35" dirty="0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льных </a:t>
            </a:r>
            <a:r>
              <a:rPr sz="1600" b="1" spc="-20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тношений</a:t>
            </a:r>
            <a:r>
              <a:rPr sz="160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02235" algn="ctr">
              <a:lnSpc>
                <a:spcPct val="100000"/>
              </a:lnSpc>
              <a:spcBef>
                <a:spcPts val="585"/>
              </a:spcBef>
            </a:pPr>
            <a:r>
              <a:rPr sz="1600" spc="-15" dirty="0">
                <a:latin typeface="Calibri"/>
                <a:cs typeface="Calibri"/>
              </a:rPr>
              <a:t>&lt;…</a:t>
            </a:r>
            <a:r>
              <a:rPr sz="1600" spc="-10" dirty="0">
                <a:latin typeface="Calibri"/>
                <a:cs typeface="Calibri"/>
              </a:rPr>
              <a:t>&gt;</a:t>
            </a:r>
            <a:endParaRPr sz="1600">
              <a:latin typeface="Calibri"/>
              <a:cs typeface="Calibri"/>
            </a:endParaRPr>
          </a:p>
          <a:p>
            <a:pPr marL="4076065" marR="8255" algn="just">
              <a:lnSpc>
                <a:spcPts val="1730"/>
              </a:lnSpc>
              <a:spcBef>
                <a:spcPts val="815"/>
              </a:spcBef>
            </a:pP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13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b="1" spc="-35" dirty="0">
                <a:latin typeface="Calibri"/>
                <a:cs typeface="Calibri"/>
              </a:rPr>
              <a:t>Д</a:t>
            </a:r>
            <a:r>
              <a:rPr sz="1600" b="1" spc="-10" dirty="0">
                <a:latin typeface="Calibri"/>
                <a:cs typeface="Calibri"/>
              </a:rPr>
              <a:t>оп</a:t>
            </a:r>
            <a:r>
              <a:rPr sz="1600" b="1" spc="-30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лни</a:t>
            </a:r>
            <a:r>
              <a:rPr sz="1600" b="1" spc="-25" dirty="0">
                <a:latin typeface="Calibri"/>
                <a:cs typeface="Calibri"/>
              </a:rPr>
              <a:t>т</a:t>
            </a:r>
            <a:r>
              <a:rPr sz="1600" b="1" spc="-35" dirty="0">
                <a:latin typeface="Calibri"/>
                <a:cs typeface="Calibri"/>
              </a:rPr>
              <a:t>е</a:t>
            </a:r>
            <a:r>
              <a:rPr sz="1600" b="1" spc="-25" dirty="0">
                <a:latin typeface="Calibri"/>
                <a:cs typeface="Calibri"/>
              </a:rPr>
              <a:t>л</a:t>
            </a:r>
            <a:r>
              <a:rPr sz="1600" b="1" spc="-10" dirty="0">
                <a:latin typeface="Calibri"/>
                <a:cs typeface="Calibri"/>
              </a:rPr>
              <a:t>ь</a:t>
            </a:r>
            <a:r>
              <a:rPr sz="1600" b="1" spc="-5" dirty="0">
                <a:latin typeface="Calibri"/>
                <a:cs typeface="Calibri"/>
              </a:rPr>
              <a:t>н</a:t>
            </a:r>
            <a:r>
              <a:rPr sz="1600" b="1" spc="-15" dirty="0">
                <a:latin typeface="Calibri"/>
                <a:cs typeface="Calibri"/>
              </a:rPr>
              <a:t>ый</a:t>
            </a:r>
            <a:r>
              <a:rPr sz="1600" b="1" spc="6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р</a:t>
            </a:r>
            <a:r>
              <a:rPr sz="1600" b="1" spc="-10" dirty="0">
                <a:latin typeface="Calibri"/>
                <a:cs typeface="Calibri"/>
              </a:rPr>
              <a:t>аз</a:t>
            </a:r>
            <a:r>
              <a:rPr sz="1600" b="1" spc="-30" dirty="0">
                <a:latin typeface="Calibri"/>
                <a:cs typeface="Calibri"/>
              </a:rPr>
              <a:t>д</a:t>
            </a:r>
            <a:r>
              <a:rPr sz="1600" b="1" spc="-35" dirty="0">
                <a:latin typeface="Calibri"/>
                <a:cs typeface="Calibri"/>
              </a:rPr>
              <a:t>е</a:t>
            </a:r>
            <a:r>
              <a:rPr sz="1600" b="1" spc="-10" dirty="0">
                <a:latin typeface="Calibri"/>
                <a:cs typeface="Calibri"/>
              </a:rPr>
              <a:t>л</a:t>
            </a:r>
            <a:r>
              <a:rPr sz="1600" b="1" spc="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spc="0" dirty="0">
                <a:latin typeface="Calibri"/>
                <a:cs typeface="Calibri"/>
              </a:rPr>
              <a:t>р</a:t>
            </a:r>
            <a:r>
              <a:rPr sz="1600" spc="-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грамм</a:t>
            </a:r>
            <a:r>
              <a:rPr sz="1600" spc="-5" dirty="0">
                <a:latin typeface="Calibri"/>
                <a:cs typeface="Calibri"/>
              </a:rPr>
              <a:t>ы: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spc="-2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ст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кра</a:t>
            </a:r>
            <a:r>
              <a:rPr sz="1600" spc="-5" dirty="0">
                <a:latin typeface="Calibri"/>
                <a:cs typeface="Calibri"/>
              </a:rPr>
              <a:t>т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презентаци</a:t>
            </a:r>
            <a:r>
              <a:rPr sz="1600" spc="-5" dirty="0">
                <a:latin typeface="Calibri"/>
                <a:cs typeface="Calibri"/>
              </a:rPr>
              <a:t>и.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Крат</a:t>
            </a:r>
            <a:r>
              <a:rPr sz="1600" b="1" spc="-35" dirty="0">
                <a:latin typeface="Calibri"/>
                <a:cs typeface="Calibri"/>
              </a:rPr>
              <a:t>к</a:t>
            </a:r>
            <a:r>
              <a:rPr sz="1600" b="1" spc="-20" dirty="0">
                <a:latin typeface="Calibri"/>
                <a:cs typeface="Calibri"/>
              </a:rPr>
              <a:t>а</a:t>
            </a:r>
            <a:r>
              <a:rPr sz="1600" b="1" spc="-10" dirty="0">
                <a:latin typeface="Calibri"/>
                <a:cs typeface="Calibri"/>
              </a:rPr>
              <a:t>я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10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п</a:t>
            </a:r>
            <a:r>
              <a:rPr sz="1600" b="1" spc="-15" dirty="0">
                <a:latin typeface="Calibri"/>
                <a:cs typeface="Calibri"/>
              </a:rPr>
              <a:t>р</a:t>
            </a:r>
            <a:r>
              <a:rPr sz="1600" b="1" spc="-10" dirty="0">
                <a:latin typeface="Calibri"/>
                <a:cs typeface="Calibri"/>
              </a:rPr>
              <a:t>езентация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1114" y="3375405"/>
            <a:ext cx="1087120" cy="48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25"/>
              </a:lnSpc>
            </a:pPr>
            <a:r>
              <a:rPr sz="1600" b="1" spc="-10" dirty="0">
                <a:latin typeface="Calibri"/>
                <a:cs typeface="Calibri"/>
              </a:rPr>
              <a:t>Про</a:t>
            </a:r>
            <a:r>
              <a:rPr sz="1600" b="1" dirty="0">
                <a:latin typeface="Calibri"/>
                <a:cs typeface="Calibri"/>
              </a:rPr>
              <a:t>г</a:t>
            </a:r>
            <a:r>
              <a:rPr sz="1600" b="1" spc="-15" dirty="0">
                <a:latin typeface="Calibri"/>
                <a:cs typeface="Calibri"/>
              </a:rPr>
              <a:t>раммы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25"/>
              </a:lnSpc>
            </a:pPr>
            <a:r>
              <a:rPr sz="1600" spc="-10" dirty="0">
                <a:latin typeface="Calibri"/>
                <a:cs typeface="Calibri"/>
              </a:rPr>
              <a:t>р</a:t>
            </a:r>
            <a:r>
              <a:rPr sz="1600" spc="-60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ди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40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лей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6267" y="3402838"/>
            <a:ext cx="3222625" cy="45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11125">
              <a:lnSpc>
                <a:spcPts val="1730"/>
              </a:lnSpc>
              <a:tabLst>
                <a:tab pos="941705" algn="l"/>
                <a:tab pos="1080770" algn="l"/>
                <a:tab pos="1513205" algn="l"/>
                <a:tab pos="2707005" algn="l"/>
                <a:tab pos="3004185" algn="l"/>
              </a:tabLst>
            </a:pP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40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лжна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быть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ори</a:t>
            </a:r>
            <a:r>
              <a:rPr sz="1600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н</a:t>
            </a:r>
            <a:r>
              <a:rPr sz="1600" spc="-5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и</a:t>
            </a:r>
            <a:r>
              <a:rPr sz="1600" spc="-5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spc="-5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ана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5" dirty="0">
                <a:latin typeface="Calibri"/>
                <a:cs typeface="Calibri"/>
              </a:rPr>
              <a:t>на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spc="-10" dirty="0">
                <a:latin typeface="Calibri"/>
                <a:cs typeface="Calibri"/>
              </a:rPr>
              <a:t>за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нн</a:t>
            </a:r>
            <a:r>
              <a:rPr sz="1600" spc="-30" dirty="0">
                <a:latin typeface="Calibri"/>
                <a:cs typeface="Calibri"/>
              </a:rPr>
              <a:t>ы</a:t>
            </a:r>
            <a:r>
              <a:rPr sz="1600" spc="-10" dirty="0">
                <a:latin typeface="Calibri"/>
                <a:cs typeface="Calibri"/>
              </a:rPr>
              <a:t>х</a:t>
            </a:r>
            <a:r>
              <a:rPr sz="1600" dirty="0">
                <a:latin typeface="Calibri"/>
                <a:cs typeface="Calibri"/>
              </a:rPr>
              <a:t>		</a:t>
            </a:r>
            <a:r>
              <a:rPr sz="1600" spc="-10" dirty="0">
                <a:latin typeface="Calibri"/>
                <a:cs typeface="Calibri"/>
              </a:rPr>
              <a:t>пр</a:t>
            </a:r>
            <a:r>
              <a:rPr sz="1600" spc="-40" dirty="0">
                <a:latin typeface="Calibri"/>
                <a:cs typeface="Calibri"/>
              </a:rPr>
              <a:t>е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ставит</a:t>
            </a:r>
            <a:r>
              <a:rPr sz="1600" spc="-40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лей)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25" dirty="0">
                <a:latin typeface="Calibri"/>
                <a:cs typeface="Calibri"/>
              </a:rPr>
              <a:t>де</a:t>
            </a:r>
            <a:r>
              <a:rPr sz="1600" spc="-10" dirty="0">
                <a:latin typeface="Calibri"/>
                <a:cs typeface="Calibri"/>
              </a:rPr>
              <a:t>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1114" y="3814673"/>
            <a:ext cx="277939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и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оступ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а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для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оз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а</a:t>
            </a:r>
            <a:r>
              <a:rPr sz="1600" spc="-30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омления</a:t>
            </a:r>
            <a:r>
              <a:rPr sz="1600" spc="-15" dirty="0">
                <a:latin typeface="Calibri"/>
                <a:cs typeface="Calibri"/>
              </a:rPr>
              <a:t>»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1272" y="1162811"/>
            <a:ext cx="3733800" cy="3541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1272" y="393191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0622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b="1" spc="-270" dirty="0">
                <a:latin typeface="Tahoma"/>
                <a:cs typeface="Tahoma"/>
              </a:rPr>
              <a:t>Фед</a:t>
            </a:r>
            <a:r>
              <a:rPr b="1" spc="-220" dirty="0">
                <a:latin typeface="Tahoma"/>
                <a:cs typeface="Tahoma"/>
              </a:rPr>
              <a:t>е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320" dirty="0">
                <a:latin typeface="Tahoma"/>
                <a:cs typeface="Tahoma"/>
              </a:rPr>
              <a:t>льный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220" dirty="0">
                <a:latin typeface="Tahoma"/>
                <a:cs typeface="Tahoma"/>
              </a:rPr>
              <a:t>госу</a:t>
            </a:r>
            <a:r>
              <a:rPr b="1" spc="-270" dirty="0">
                <a:latin typeface="Tahoma"/>
                <a:cs typeface="Tahoma"/>
              </a:rPr>
              <a:t>д</a:t>
            </a:r>
            <a:r>
              <a:rPr b="1" spc="-235" dirty="0">
                <a:latin typeface="Tahoma"/>
                <a:cs typeface="Tahoma"/>
              </a:rPr>
              <a:t>арс</a:t>
            </a:r>
            <a:r>
              <a:rPr b="1" spc="-204" dirty="0">
                <a:latin typeface="Tahoma"/>
                <a:cs typeface="Tahoma"/>
              </a:rPr>
              <a:t>т</a:t>
            </a:r>
            <a:r>
              <a:rPr b="1" spc="-300" dirty="0">
                <a:latin typeface="Tahoma"/>
                <a:cs typeface="Tahoma"/>
              </a:rPr>
              <a:t>венный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образ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40" dirty="0">
                <a:latin typeface="Tahoma"/>
                <a:cs typeface="Tahoma"/>
              </a:rPr>
              <a:t>ват</a:t>
            </a:r>
            <a:r>
              <a:rPr b="1" spc="-245" dirty="0">
                <a:latin typeface="Tahoma"/>
                <a:cs typeface="Tahoma"/>
              </a:rPr>
              <a:t>е</a:t>
            </a:r>
            <a:r>
              <a:rPr b="1" spc="-320" dirty="0">
                <a:latin typeface="Tahoma"/>
                <a:cs typeface="Tahoma"/>
              </a:rPr>
              <a:t>льный</a:t>
            </a:r>
            <a:r>
              <a:rPr b="1" spc="-80" dirty="0">
                <a:latin typeface="Tahoma"/>
                <a:cs typeface="Tahoma"/>
              </a:rPr>
              <a:t> </a:t>
            </a:r>
            <a:r>
              <a:rPr b="1" spc="-180" dirty="0">
                <a:latin typeface="Tahoma"/>
                <a:cs typeface="Tahoma"/>
              </a:rPr>
              <a:t>ст</a:t>
            </a:r>
            <a:r>
              <a:rPr b="1" spc="-245" dirty="0">
                <a:latin typeface="Tahoma"/>
                <a:cs typeface="Tahoma"/>
              </a:rPr>
              <a:t>андарт</a:t>
            </a:r>
            <a:r>
              <a:rPr b="1" spc="-130" dirty="0">
                <a:latin typeface="Tahoma"/>
                <a:cs typeface="Tahoma"/>
              </a:rPr>
              <a:t> </a:t>
            </a:r>
            <a:r>
              <a:rPr b="1" spc="-350" dirty="0">
                <a:latin typeface="Tahoma"/>
                <a:cs typeface="Tahoma"/>
              </a:rPr>
              <a:t>ДО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279" y="738123"/>
            <a:ext cx="4124325" cy="356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ЦЕЛЕВОЙ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-5" dirty="0">
                <a:latin typeface="Calibri"/>
                <a:cs typeface="Calibri"/>
              </a:rPr>
              <a:t>З</a:t>
            </a:r>
            <a:r>
              <a:rPr sz="1100" b="1" dirty="0">
                <a:latin typeface="Calibri"/>
                <a:cs typeface="Calibri"/>
              </a:rPr>
              <a:t>ДЕЛ</a:t>
            </a:r>
            <a:endParaRPr sz="11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60"/>
              </a:spcBef>
            </a:pPr>
            <a:r>
              <a:rPr sz="1100" spc="-5" dirty="0">
                <a:latin typeface="Calibri"/>
                <a:cs typeface="Calibri"/>
              </a:rPr>
              <a:t>П</a:t>
            </a:r>
            <a:r>
              <a:rPr sz="1100" dirty="0">
                <a:latin typeface="Calibri"/>
                <a:cs typeface="Calibri"/>
              </a:rPr>
              <a:t>ояс</a:t>
            </a:r>
            <a:r>
              <a:rPr sz="1100" spc="-5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итель</a:t>
            </a:r>
            <a:r>
              <a:rPr sz="1100" spc="-10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ая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записка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………………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……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  <a:p>
            <a:pPr marL="698500" marR="41275">
              <a:lnSpc>
                <a:spcPts val="1600"/>
              </a:lnSpc>
              <a:spcBef>
                <a:spcPts val="85"/>
              </a:spcBef>
            </a:pPr>
            <a:r>
              <a:rPr sz="1100" dirty="0">
                <a:latin typeface="Calibri"/>
                <a:cs typeface="Calibri"/>
              </a:rPr>
              <a:t>Цели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ачи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еализации П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гра</a:t>
            </a:r>
            <a:r>
              <a:rPr sz="1100" spc="-5" dirty="0">
                <a:latin typeface="Calibri"/>
                <a:cs typeface="Calibri"/>
              </a:rPr>
              <a:t>м</a:t>
            </a:r>
            <a:r>
              <a:rPr sz="1100" dirty="0">
                <a:latin typeface="Calibri"/>
                <a:cs typeface="Calibri"/>
              </a:rPr>
              <a:t>мы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.…</a:t>
            </a:r>
            <a:r>
              <a:rPr sz="1100" spc="5" dirty="0">
                <a:latin typeface="Calibri"/>
                <a:cs typeface="Calibri"/>
              </a:rPr>
              <a:t>……………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 П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инципы 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х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ы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ф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мированию</a:t>
            </a:r>
            <a:endParaRPr sz="1100">
              <a:latin typeface="Calibri"/>
              <a:cs typeface="Calibri"/>
            </a:endParaRPr>
          </a:p>
          <a:p>
            <a:pPr marL="698500">
              <a:lnSpc>
                <a:spcPts val="1090"/>
              </a:lnSpc>
            </a:pPr>
            <a:r>
              <a:rPr sz="1100" dirty="0">
                <a:latin typeface="Calibri"/>
                <a:cs typeface="Calibri"/>
              </a:rPr>
              <a:t>П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гра</a:t>
            </a:r>
            <a:r>
              <a:rPr sz="1100" spc="-5" dirty="0">
                <a:latin typeface="Calibri"/>
                <a:cs typeface="Calibri"/>
              </a:rPr>
              <a:t>м</a:t>
            </a:r>
            <a:r>
              <a:rPr sz="1100" dirty="0">
                <a:latin typeface="Calibri"/>
                <a:cs typeface="Calibri"/>
              </a:rPr>
              <a:t>мы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……………………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.……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  <a:p>
            <a:pPr marL="698500" marR="16510">
              <a:lnSpc>
                <a:spcPts val="1190"/>
              </a:lnSpc>
              <a:spcBef>
                <a:spcPts val="409"/>
              </a:spcBef>
            </a:pPr>
            <a:r>
              <a:rPr sz="1100" dirty="0">
                <a:latin typeface="Calibri"/>
                <a:cs typeface="Calibri"/>
              </a:rPr>
              <a:t>Зн</a:t>
            </a:r>
            <a:r>
              <a:rPr sz="1100" spc="-5" dirty="0">
                <a:latin typeface="Calibri"/>
                <a:cs typeface="Calibri"/>
              </a:rPr>
              <a:t>а</a:t>
            </a:r>
            <a:r>
              <a:rPr sz="1100" dirty="0">
                <a:latin typeface="Calibri"/>
                <a:cs typeface="Calibri"/>
              </a:rPr>
              <a:t>чим</a:t>
            </a:r>
            <a:r>
              <a:rPr sz="1100" spc="-5" dirty="0">
                <a:latin typeface="Calibri"/>
                <a:cs typeface="Calibri"/>
              </a:rPr>
              <a:t>ы</a:t>
            </a:r>
            <a:r>
              <a:rPr sz="1100" dirty="0">
                <a:latin typeface="Calibri"/>
                <a:cs typeface="Calibri"/>
              </a:rPr>
              <a:t>е 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ля</a:t>
            </a:r>
            <a:r>
              <a:rPr sz="1100" spc="-5" dirty="0">
                <a:latin typeface="Calibri"/>
                <a:cs typeface="Calibri"/>
              </a:rPr>
              <a:t> р</a:t>
            </a:r>
            <a:r>
              <a:rPr sz="1100" dirty="0">
                <a:latin typeface="Calibri"/>
                <a:cs typeface="Calibri"/>
              </a:rPr>
              <a:t>аз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аботки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еализации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програ</a:t>
            </a:r>
            <a:r>
              <a:rPr sz="1100" spc="-5" dirty="0">
                <a:latin typeface="Calibri"/>
                <a:cs typeface="Calibri"/>
              </a:rPr>
              <a:t>м</a:t>
            </a:r>
            <a:r>
              <a:rPr sz="1100" dirty="0">
                <a:latin typeface="Calibri"/>
                <a:cs typeface="Calibri"/>
              </a:rPr>
              <a:t>мы характерис</a:t>
            </a:r>
            <a:r>
              <a:rPr sz="1100" spc="5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к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…………</a:t>
            </a:r>
            <a:r>
              <a:rPr sz="1100" dirty="0">
                <a:latin typeface="Calibri"/>
                <a:cs typeface="Calibri"/>
              </a:rPr>
              <a:t>.…</a:t>
            </a:r>
            <a:r>
              <a:rPr sz="1100" spc="5" dirty="0">
                <a:latin typeface="Calibri"/>
                <a:cs typeface="Calibri"/>
              </a:rPr>
              <a:t>………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  <a:p>
            <a:pPr marL="12700" indent="342900">
              <a:lnSpc>
                <a:spcPct val="100000"/>
              </a:lnSpc>
              <a:spcBef>
                <a:spcPts val="245"/>
              </a:spcBef>
            </a:pPr>
            <a:r>
              <a:rPr sz="1100" dirty="0">
                <a:latin typeface="Calibri"/>
                <a:cs typeface="Calibri"/>
              </a:rPr>
              <a:t>Пла</a:t>
            </a:r>
            <a:r>
              <a:rPr sz="1100" spc="-10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ируем</a:t>
            </a:r>
            <a:r>
              <a:rPr sz="1100" spc="-10" dirty="0">
                <a:latin typeface="Calibri"/>
                <a:cs typeface="Calibri"/>
              </a:rPr>
              <a:t>ы</a:t>
            </a:r>
            <a:r>
              <a:rPr sz="1100" dirty="0">
                <a:latin typeface="Calibri"/>
                <a:cs typeface="Calibri"/>
              </a:rPr>
              <a:t>е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ез</a:t>
            </a:r>
            <a:r>
              <a:rPr sz="1100" spc="5" dirty="0">
                <a:latin typeface="Calibri"/>
                <a:cs typeface="Calibri"/>
              </a:rPr>
              <a:t>у</a:t>
            </a:r>
            <a:r>
              <a:rPr sz="1100" dirty="0">
                <a:latin typeface="Calibri"/>
                <a:cs typeface="Calibri"/>
              </a:rPr>
              <a:t>льта</a:t>
            </a:r>
            <a:r>
              <a:rPr sz="1100" spc="5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ы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св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ения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гра</a:t>
            </a:r>
            <a:r>
              <a:rPr sz="1100" spc="-5" dirty="0">
                <a:latin typeface="Calibri"/>
                <a:cs typeface="Calibri"/>
              </a:rPr>
              <a:t>м</a:t>
            </a:r>
            <a:r>
              <a:rPr sz="1100" dirty="0">
                <a:latin typeface="Calibri"/>
                <a:cs typeface="Calibri"/>
              </a:rPr>
              <a:t>мы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spc="5" dirty="0">
                <a:latin typeface="Calibri"/>
                <a:cs typeface="Calibri"/>
              </a:rPr>
              <a:t>……………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100" b="1" dirty="0">
                <a:latin typeface="Calibri"/>
                <a:cs typeface="Calibri"/>
              </a:rPr>
              <a:t>СОДЕРЖА</a:t>
            </a:r>
            <a:r>
              <a:rPr sz="1100" b="1" spc="5" dirty="0">
                <a:latin typeface="Calibri"/>
                <a:cs typeface="Calibri"/>
              </a:rPr>
              <a:t>Т</a:t>
            </a:r>
            <a:r>
              <a:rPr sz="1100" b="1" dirty="0">
                <a:latin typeface="Calibri"/>
                <a:cs typeface="Calibri"/>
              </a:rPr>
              <a:t>ЕЛЬН</a:t>
            </a:r>
            <a:r>
              <a:rPr sz="1100" b="1" spc="-10" dirty="0">
                <a:latin typeface="Calibri"/>
                <a:cs typeface="Calibri"/>
              </a:rPr>
              <a:t>Ы</a:t>
            </a:r>
            <a:r>
              <a:rPr sz="1100" b="1" dirty="0">
                <a:latin typeface="Calibri"/>
                <a:cs typeface="Calibri"/>
              </a:rPr>
              <a:t>Й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-5" dirty="0">
                <a:latin typeface="Calibri"/>
                <a:cs typeface="Calibri"/>
              </a:rPr>
              <a:t>З</a:t>
            </a:r>
            <a:r>
              <a:rPr sz="1100" b="1" dirty="0">
                <a:latin typeface="Calibri"/>
                <a:cs typeface="Calibri"/>
              </a:rPr>
              <a:t>ДЕЛ</a:t>
            </a:r>
            <a:endParaRPr sz="1100">
              <a:latin typeface="Calibri"/>
              <a:cs typeface="Calibri"/>
            </a:endParaRPr>
          </a:p>
          <a:p>
            <a:pPr marL="355600">
              <a:lnSpc>
                <a:spcPts val="1255"/>
              </a:lnSpc>
              <a:spcBef>
                <a:spcPts val="260"/>
              </a:spcBef>
            </a:pPr>
            <a:r>
              <a:rPr sz="1100" dirty="0">
                <a:latin typeface="Calibri"/>
                <a:cs typeface="Calibri"/>
              </a:rPr>
              <a:t>Описание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б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аз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ва</a:t>
            </a:r>
            <a:r>
              <a:rPr sz="1100" spc="-10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ель</a:t>
            </a:r>
            <a:r>
              <a:rPr sz="1100" spc="-15" dirty="0">
                <a:latin typeface="Calibri"/>
                <a:cs typeface="Calibri"/>
              </a:rPr>
              <a:t>н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й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е</a:t>
            </a:r>
            <a:r>
              <a:rPr sz="1100" spc="5" dirty="0">
                <a:latin typeface="Calibri"/>
                <a:cs typeface="Calibri"/>
              </a:rPr>
              <a:t>я</a:t>
            </a:r>
            <a:r>
              <a:rPr sz="1100" dirty="0">
                <a:latin typeface="Calibri"/>
                <a:cs typeface="Calibri"/>
              </a:rPr>
              <a:t>тельности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 с</a:t>
            </a:r>
            <a:r>
              <a:rPr sz="1100" spc="5" dirty="0">
                <a:latin typeface="Calibri"/>
                <a:cs typeface="Calibri"/>
              </a:rPr>
              <a:t>оо</a:t>
            </a:r>
            <a:r>
              <a:rPr sz="1100" dirty="0">
                <a:latin typeface="Calibri"/>
                <a:cs typeface="Calibri"/>
              </a:rPr>
              <a:t>тв</a:t>
            </a:r>
            <a:r>
              <a:rPr sz="1100" spc="-15" dirty="0">
                <a:latin typeface="Calibri"/>
                <a:cs typeface="Calibri"/>
              </a:rPr>
              <a:t>е</a:t>
            </a:r>
            <a:r>
              <a:rPr sz="1100" dirty="0">
                <a:latin typeface="Calibri"/>
                <a:cs typeface="Calibri"/>
              </a:rPr>
              <a:t>т</a:t>
            </a:r>
            <a:r>
              <a:rPr sz="1100" spc="-15" dirty="0">
                <a:latin typeface="Calibri"/>
                <a:cs typeface="Calibri"/>
              </a:rPr>
              <a:t>с</a:t>
            </a:r>
            <a:r>
              <a:rPr sz="1100" dirty="0">
                <a:latin typeface="Calibri"/>
                <a:cs typeface="Calibri"/>
              </a:rPr>
              <a:t>твии</a:t>
            </a:r>
            <a:endParaRPr sz="1100">
              <a:latin typeface="Calibri"/>
              <a:cs typeface="Calibri"/>
            </a:endParaRPr>
          </a:p>
          <a:p>
            <a:pPr marL="355600" marR="13335">
              <a:lnSpc>
                <a:spcPts val="1190"/>
              </a:lnSpc>
              <a:spcBef>
                <a:spcPts val="80"/>
              </a:spcBef>
            </a:pPr>
            <a:r>
              <a:rPr sz="1100" dirty="0">
                <a:latin typeface="Calibri"/>
                <a:cs typeface="Calibri"/>
              </a:rPr>
              <a:t>с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</a:t>
            </a:r>
            <a:r>
              <a:rPr sz="1100" spc="-5" dirty="0">
                <a:latin typeface="Calibri"/>
                <a:cs typeface="Calibri"/>
              </a:rPr>
              <a:t>а</a:t>
            </a:r>
            <a:r>
              <a:rPr sz="1100" dirty="0">
                <a:latin typeface="Calibri"/>
                <a:cs typeface="Calibri"/>
              </a:rPr>
              <a:t>пр</a:t>
            </a:r>
            <a:r>
              <a:rPr sz="1100" spc="-5" dirty="0">
                <a:latin typeface="Calibri"/>
                <a:cs typeface="Calibri"/>
              </a:rPr>
              <a:t>а</a:t>
            </a:r>
            <a:r>
              <a:rPr sz="1100" dirty="0">
                <a:latin typeface="Calibri"/>
                <a:cs typeface="Calibri"/>
              </a:rPr>
              <a:t>влени</a:t>
            </a:r>
            <a:r>
              <a:rPr sz="1100" spc="5" dirty="0">
                <a:latin typeface="Calibri"/>
                <a:cs typeface="Calibri"/>
              </a:rPr>
              <a:t>я</a:t>
            </a:r>
            <a:r>
              <a:rPr sz="1100" dirty="0">
                <a:latin typeface="Calibri"/>
                <a:cs typeface="Calibri"/>
              </a:rPr>
              <a:t>ми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азви</a:t>
            </a:r>
            <a:r>
              <a:rPr sz="1100" spc="5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ия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ебенка,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ставлен</a:t>
            </a:r>
            <a:r>
              <a:rPr sz="1100" spc="-5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ы</a:t>
            </a:r>
            <a:r>
              <a:rPr sz="1100" spc="-10" dirty="0">
                <a:latin typeface="Calibri"/>
                <a:cs typeface="Calibri"/>
              </a:rPr>
              <a:t>м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 п</a:t>
            </a:r>
            <a:r>
              <a:rPr sz="1100" spc="5" dirty="0">
                <a:latin typeface="Calibri"/>
                <a:cs typeface="Calibri"/>
              </a:rPr>
              <a:t>я</a:t>
            </a:r>
            <a:r>
              <a:rPr sz="1100" dirty="0">
                <a:latin typeface="Calibri"/>
                <a:cs typeface="Calibri"/>
              </a:rPr>
              <a:t>ти 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б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аз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</a:t>
            </a:r>
            <a:r>
              <a:rPr sz="1100" spc="-15" dirty="0">
                <a:latin typeface="Calibri"/>
                <a:cs typeface="Calibri"/>
              </a:rPr>
              <a:t>а</a:t>
            </a:r>
            <a:r>
              <a:rPr sz="1100" dirty="0">
                <a:latin typeface="Calibri"/>
                <a:cs typeface="Calibri"/>
              </a:rPr>
              <a:t>тел</a:t>
            </a:r>
            <a:r>
              <a:rPr sz="1100" spc="-15" dirty="0">
                <a:latin typeface="Calibri"/>
                <a:cs typeface="Calibri"/>
              </a:rPr>
              <a:t>ь</a:t>
            </a:r>
            <a:r>
              <a:rPr sz="1100" dirty="0">
                <a:latin typeface="Calibri"/>
                <a:cs typeface="Calibri"/>
              </a:rPr>
              <a:t>н</a:t>
            </a:r>
            <a:r>
              <a:rPr sz="1100" spc="-10" dirty="0">
                <a:latin typeface="Calibri"/>
                <a:cs typeface="Calibri"/>
              </a:rPr>
              <a:t>ы</a:t>
            </a:r>
            <a:r>
              <a:rPr sz="1100" dirty="0">
                <a:latin typeface="Calibri"/>
                <a:cs typeface="Calibri"/>
              </a:rPr>
              <a:t>х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бластях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dirty="0">
                <a:latin typeface="Calibri"/>
                <a:cs typeface="Calibri"/>
              </a:rPr>
              <a:t>.…</a:t>
            </a:r>
            <a:r>
              <a:rPr sz="1100" spc="5" dirty="0">
                <a:latin typeface="Calibri"/>
                <a:cs typeface="Calibri"/>
              </a:rPr>
              <a:t>…………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  <a:p>
            <a:pPr marL="355600" marR="213360">
              <a:lnSpc>
                <a:spcPts val="1190"/>
              </a:lnSpc>
              <a:spcBef>
                <a:spcPts val="405"/>
              </a:spcBef>
            </a:pPr>
            <a:r>
              <a:rPr sz="1100" dirty="0">
                <a:latin typeface="Calibri"/>
                <a:cs typeface="Calibri"/>
              </a:rPr>
              <a:t>Описание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ва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иа</a:t>
            </a:r>
            <a:r>
              <a:rPr sz="1100" spc="5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ивн</a:t>
            </a:r>
            <a:r>
              <a:rPr sz="1100" spc="-5" dirty="0">
                <a:latin typeface="Calibri"/>
                <a:cs typeface="Calibri"/>
              </a:rPr>
              <a:t>ы</a:t>
            </a:r>
            <a:r>
              <a:rPr sz="1100" dirty="0">
                <a:latin typeface="Calibri"/>
                <a:cs typeface="Calibri"/>
              </a:rPr>
              <a:t>х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ф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м, сп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б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spc="-15" dirty="0">
                <a:latin typeface="Calibri"/>
                <a:cs typeface="Calibri"/>
              </a:rPr>
              <a:t>в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мет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сре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ств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еализации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гра</a:t>
            </a:r>
            <a:r>
              <a:rPr sz="1100" spc="-5" dirty="0">
                <a:latin typeface="Calibri"/>
                <a:cs typeface="Calibri"/>
              </a:rPr>
              <a:t>м</a:t>
            </a:r>
            <a:r>
              <a:rPr sz="1100" dirty="0">
                <a:latin typeface="Calibri"/>
                <a:cs typeface="Calibri"/>
              </a:rPr>
              <a:t>мы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учет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м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возр</a:t>
            </a:r>
            <a:r>
              <a:rPr sz="1100" spc="-5" dirty="0">
                <a:latin typeface="Calibri"/>
                <a:cs typeface="Calibri"/>
              </a:rPr>
              <a:t>а</a:t>
            </a:r>
            <a:r>
              <a:rPr sz="1100" dirty="0">
                <a:latin typeface="Calibri"/>
                <a:cs typeface="Calibri"/>
              </a:rPr>
              <a:t>стн</a:t>
            </a:r>
            <a:r>
              <a:rPr sz="1100" spc="-10" dirty="0">
                <a:latin typeface="Calibri"/>
                <a:cs typeface="Calibri"/>
              </a:rPr>
              <a:t>ы</a:t>
            </a:r>
            <a:r>
              <a:rPr sz="1100" dirty="0">
                <a:latin typeface="Calibri"/>
                <a:cs typeface="Calibri"/>
              </a:rPr>
              <a:t>х</a:t>
            </a:r>
            <a:endParaRPr sz="1100">
              <a:latin typeface="Calibri"/>
              <a:cs typeface="Calibri"/>
            </a:endParaRPr>
          </a:p>
          <a:p>
            <a:pPr marL="355600">
              <a:lnSpc>
                <a:spcPts val="1105"/>
              </a:lnSpc>
            </a:pPr>
            <a:r>
              <a:rPr sz="1100" dirty="0">
                <a:latin typeface="Calibri"/>
                <a:cs typeface="Calibri"/>
              </a:rPr>
              <a:t>и ин</a:t>
            </a:r>
            <a:r>
              <a:rPr sz="1100" spc="-10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иви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уал</a:t>
            </a:r>
            <a:r>
              <a:rPr sz="1100" spc="-5" dirty="0">
                <a:latin typeface="Calibri"/>
                <a:cs typeface="Calibri"/>
              </a:rPr>
              <a:t>ьны</a:t>
            </a:r>
            <a:r>
              <a:rPr sz="1100" dirty="0">
                <a:latin typeface="Calibri"/>
                <a:cs typeface="Calibri"/>
              </a:rPr>
              <a:t>х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особе</a:t>
            </a:r>
            <a:r>
              <a:rPr sz="1100" spc="-5" dirty="0">
                <a:latin typeface="Calibri"/>
                <a:cs typeface="Calibri"/>
              </a:rPr>
              <a:t>нн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-10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ей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воспита</a:t>
            </a:r>
            <a:r>
              <a:rPr sz="1100" spc="-10" dirty="0">
                <a:latin typeface="Calibri"/>
                <a:cs typeface="Calibri"/>
              </a:rPr>
              <a:t>н</a:t>
            </a:r>
            <a:r>
              <a:rPr sz="1100" spc="-5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ик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в,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специ</a:t>
            </a:r>
            <a:r>
              <a:rPr sz="1100" spc="-5" dirty="0">
                <a:latin typeface="Calibri"/>
                <a:cs typeface="Calibri"/>
              </a:rPr>
              <a:t>ф</a:t>
            </a:r>
            <a:r>
              <a:rPr sz="1100" dirty="0">
                <a:latin typeface="Calibri"/>
                <a:cs typeface="Calibri"/>
              </a:rPr>
              <a:t>ики</a:t>
            </a:r>
            <a:endParaRPr sz="1100">
              <a:latin typeface="Calibri"/>
              <a:cs typeface="Calibri"/>
            </a:endParaRPr>
          </a:p>
          <a:p>
            <a:pPr marL="355600">
              <a:lnSpc>
                <a:spcPts val="1190"/>
              </a:lnSpc>
            </a:pPr>
            <a:r>
              <a:rPr sz="1100" dirty="0">
                <a:latin typeface="Calibri"/>
                <a:cs typeface="Calibri"/>
              </a:rPr>
              <a:t>их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б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аз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ва</a:t>
            </a:r>
            <a:r>
              <a:rPr sz="1100" spc="-10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ельн</a:t>
            </a:r>
            <a:r>
              <a:rPr sz="1100" spc="-10" dirty="0">
                <a:latin typeface="Calibri"/>
                <a:cs typeface="Calibri"/>
              </a:rPr>
              <a:t>ы</a:t>
            </a:r>
            <a:r>
              <a:rPr sz="1100" dirty="0">
                <a:latin typeface="Calibri"/>
                <a:cs typeface="Calibri"/>
              </a:rPr>
              <a:t>х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т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ебн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-10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ей</a:t>
            </a:r>
            <a:endParaRPr sz="1100">
              <a:latin typeface="Calibri"/>
              <a:cs typeface="Calibri"/>
            </a:endParaRPr>
          </a:p>
          <a:p>
            <a:pPr marL="355600">
              <a:lnSpc>
                <a:spcPts val="1255"/>
              </a:lnSpc>
            </a:pP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интерес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………………</a:t>
            </a:r>
            <a:r>
              <a:rPr sz="1100" dirty="0">
                <a:latin typeface="Calibri"/>
                <a:cs typeface="Calibri"/>
              </a:rPr>
              <a:t>.…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37</a:t>
            </a:r>
            <a:endParaRPr sz="1100">
              <a:latin typeface="Calibri"/>
              <a:cs typeface="Calibri"/>
            </a:endParaRPr>
          </a:p>
          <a:p>
            <a:pPr marL="355600" marR="6350">
              <a:lnSpc>
                <a:spcPts val="1190"/>
              </a:lnSpc>
              <a:spcBef>
                <a:spcPts val="409"/>
              </a:spcBef>
            </a:pPr>
            <a:r>
              <a:rPr sz="1100" dirty="0">
                <a:latin typeface="Calibri"/>
                <a:cs typeface="Calibri"/>
              </a:rPr>
              <a:t>Описание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б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аз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ва</a:t>
            </a:r>
            <a:r>
              <a:rPr sz="1100" spc="-10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ель</a:t>
            </a:r>
            <a:r>
              <a:rPr sz="1100" spc="-15" dirty="0">
                <a:latin typeface="Calibri"/>
                <a:cs typeface="Calibri"/>
              </a:rPr>
              <a:t>н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й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е</a:t>
            </a:r>
            <a:r>
              <a:rPr sz="1100" spc="5" dirty="0">
                <a:latin typeface="Calibri"/>
                <a:cs typeface="Calibri"/>
              </a:rPr>
              <a:t>я</a:t>
            </a:r>
            <a:r>
              <a:rPr sz="1100" dirty="0">
                <a:latin typeface="Calibri"/>
                <a:cs typeface="Calibri"/>
              </a:rPr>
              <a:t>тельности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по про</a:t>
            </a:r>
            <a:r>
              <a:rPr sz="1100" spc="-5" dirty="0">
                <a:latin typeface="Calibri"/>
                <a:cs typeface="Calibri"/>
              </a:rPr>
              <a:t>ф</a:t>
            </a:r>
            <a:r>
              <a:rPr sz="1100" dirty="0">
                <a:latin typeface="Calibri"/>
                <a:cs typeface="Calibri"/>
              </a:rPr>
              <a:t>есси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н</a:t>
            </a:r>
            <a:r>
              <a:rPr sz="1100" spc="-5" dirty="0">
                <a:latin typeface="Calibri"/>
                <a:cs typeface="Calibri"/>
              </a:rPr>
              <a:t>а</a:t>
            </a:r>
            <a:r>
              <a:rPr sz="1100" spc="-15" dirty="0">
                <a:latin typeface="Calibri"/>
                <a:cs typeface="Calibri"/>
              </a:rPr>
              <a:t>л</a:t>
            </a:r>
            <a:r>
              <a:rPr sz="1100" dirty="0">
                <a:latin typeface="Calibri"/>
                <a:cs typeface="Calibri"/>
              </a:rPr>
              <a:t>ь</a:t>
            </a:r>
            <a:r>
              <a:rPr sz="1100" spc="-10" dirty="0">
                <a:latin typeface="Calibri"/>
                <a:cs typeface="Calibri"/>
              </a:rPr>
              <a:t>но</a:t>
            </a:r>
            <a:r>
              <a:rPr sz="1100" dirty="0">
                <a:latin typeface="Calibri"/>
                <a:cs typeface="Calibri"/>
              </a:rPr>
              <a:t>й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рр</a:t>
            </a:r>
            <a:r>
              <a:rPr sz="1100" dirty="0">
                <a:latin typeface="Calibri"/>
                <a:cs typeface="Calibri"/>
              </a:rPr>
              <a:t>екции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</a:t>
            </a:r>
            <a:r>
              <a:rPr sz="1100" spc="-5" dirty="0">
                <a:latin typeface="Calibri"/>
                <a:cs typeface="Calibri"/>
              </a:rPr>
              <a:t>ар</a:t>
            </a:r>
            <a:r>
              <a:rPr sz="1100" dirty="0">
                <a:latin typeface="Calibri"/>
                <a:cs typeface="Calibri"/>
              </a:rPr>
              <a:t>ушений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ечев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го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азви</a:t>
            </a:r>
            <a:r>
              <a:rPr sz="1100" spc="5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ия </a:t>
            </a: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dirty="0">
                <a:latin typeface="Calibri"/>
                <a:cs typeface="Calibri"/>
              </a:rPr>
              <a:t>е</a:t>
            </a:r>
            <a:r>
              <a:rPr sz="1100" spc="5" dirty="0">
                <a:latin typeface="Calibri"/>
                <a:cs typeface="Calibri"/>
              </a:rPr>
              <a:t>т</a:t>
            </a:r>
            <a:r>
              <a:rPr sz="1100" dirty="0">
                <a:latin typeface="Calibri"/>
                <a:cs typeface="Calibri"/>
              </a:rPr>
              <a:t>ей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spc="5" dirty="0">
                <a:latin typeface="Calibri"/>
                <a:cs typeface="Calibri"/>
              </a:rPr>
              <a:t>……………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dirty="0">
                <a:latin typeface="Calibri"/>
                <a:cs typeface="Calibri"/>
              </a:rPr>
              <a:t>.…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</a:t>
            </a:r>
            <a:r>
              <a:rPr sz="1100" spc="-10" dirty="0">
                <a:latin typeface="Calibri"/>
                <a:cs typeface="Calibri"/>
              </a:rPr>
              <a:t>…</a:t>
            </a:r>
            <a:r>
              <a:rPr sz="1100" spc="5" dirty="0">
                <a:latin typeface="Calibri"/>
                <a:cs typeface="Calibri"/>
              </a:rPr>
              <a:t>……</a:t>
            </a:r>
            <a:r>
              <a:rPr sz="1100" dirty="0">
                <a:latin typeface="Calibri"/>
                <a:cs typeface="Calibri"/>
              </a:rPr>
              <a:t>…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1552" y="671321"/>
            <a:ext cx="3754120" cy="385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1050" dirty="0">
                <a:latin typeface="Calibri"/>
                <a:cs typeface="Calibri"/>
              </a:rPr>
              <a:t>О</a:t>
            </a:r>
            <a:r>
              <a:rPr sz="1050" spc="-1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бенн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бра</a:t>
            </a:r>
            <a:r>
              <a:rPr sz="1050" spc="-10" dirty="0">
                <a:latin typeface="Calibri"/>
                <a:cs typeface="Calibri"/>
              </a:rPr>
              <a:t>з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в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тельн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й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деятельн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и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20"/>
              </a:spcBef>
            </a:pPr>
            <a:r>
              <a:rPr sz="1050" dirty="0">
                <a:latin typeface="Calibri"/>
                <a:cs typeface="Calibri"/>
              </a:rPr>
              <a:t>р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з</a:t>
            </a:r>
            <a:r>
              <a:rPr sz="1050" spc="-5" dirty="0">
                <a:latin typeface="Calibri"/>
                <a:cs typeface="Calibri"/>
              </a:rPr>
              <a:t>н</a:t>
            </a:r>
            <a:r>
              <a:rPr sz="1050" dirty="0">
                <a:latin typeface="Calibri"/>
                <a:cs typeface="Calibri"/>
              </a:rPr>
              <a:t>ых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видов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куль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урных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практик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</a:t>
            </a:r>
            <a:r>
              <a:rPr sz="1050" spc="-5" dirty="0">
                <a:latin typeface="Calibri"/>
                <a:cs typeface="Calibri"/>
              </a:rPr>
              <a:t>.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59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25"/>
              </a:spcBef>
            </a:pPr>
            <a:r>
              <a:rPr sz="1050" dirty="0">
                <a:latin typeface="Calibri"/>
                <a:cs typeface="Calibri"/>
              </a:rPr>
              <a:t>Сп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spc="-5" dirty="0">
                <a:latin typeface="Calibri"/>
                <a:cs typeface="Calibri"/>
              </a:rPr>
              <a:t>с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бы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н</a:t>
            </a:r>
            <a:r>
              <a:rPr sz="1050" spc="-10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пр</a:t>
            </a:r>
            <a:r>
              <a:rPr sz="1050" spc="-10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вле</a:t>
            </a:r>
            <a:r>
              <a:rPr sz="1050" spc="-5" dirty="0">
                <a:latin typeface="Calibri"/>
                <a:cs typeface="Calibri"/>
              </a:rPr>
              <a:t>н</a:t>
            </a:r>
            <a:r>
              <a:rPr sz="1050" spc="-10" dirty="0">
                <a:latin typeface="Calibri"/>
                <a:cs typeface="Calibri"/>
              </a:rPr>
              <a:t>и</a:t>
            </a:r>
            <a:r>
              <a:rPr sz="1050" dirty="0">
                <a:latin typeface="Calibri"/>
                <a:cs typeface="Calibri"/>
              </a:rPr>
              <a:t>я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д</a:t>
            </a:r>
            <a:r>
              <a:rPr sz="1050" spc="-10" dirty="0">
                <a:latin typeface="Calibri"/>
                <a:cs typeface="Calibri"/>
              </a:rPr>
              <a:t>д</a:t>
            </a:r>
            <a:r>
              <a:rPr sz="1050" dirty="0">
                <a:latin typeface="Calibri"/>
                <a:cs typeface="Calibri"/>
              </a:rPr>
              <a:t>ержки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де</a:t>
            </a:r>
            <a:r>
              <a:rPr sz="1050" spc="-5" dirty="0">
                <a:latin typeface="Calibri"/>
                <a:cs typeface="Calibri"/>
              </a:rPr>
              <a:t>тс</a:t>
            </a:r>
            <a:r>
              <a:rPr sz="1050" dirty="0">
                <a:latin typeface="Calibri"/>
                <a:cs typeface="Calibri"/>
              </a:rPr>
              <a:t>к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й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20"/>
              </a:spcBef>
            </a:pPr>
            <a:r>
              <a:rPr sz="1050" dirty="0">
                <a:latin typeface="Calibri"/>
                <a:cs typeface="Calibri"/>
              </a:rPr>
              <a:t>ини</a:t>
            </a:r>
            <a:r>
              <a:rPr sz="1050" spc="-10" dirty="0">
                <a:latin typeface="Calibri"/>
                <a:cs typeface="Calibri"/>
              </a:rPr>
              <a:t>ци</a:t>
            </a:r>
            <a:r>
              <a:rPr sz="1050" dirty="0">
                <a:latin typeface="Calibri"/>
                <a:cs typeface="Calibri"/>
              </a:rPr>
              <a:t>ат</a:t>
            </a:r>
            <a:r>
              <a:rPr sz="1050" spc="-10" dirty="0">
                <a:latin typeface="Calibri"/>
                <a:cs typeface="Calibri"/>
              </a:rPr>
              <a:t>и</a:t>
            </a:r>
            <a:r>
              <a:rPr sz="1050" dirty="0">
                <a:latin typeface="Calibri"/>
                <a:cs typeface="Calibri"/>
              </a:rPr>
              <a:t>вы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64</a:t>
            </a:r>
            <a:endParaRPr sz="1050">
              <a:latin typeface="Calibri"/>
              <a:cs typeface="Calibri"/>
            </a:endParaRPr>
          </a:p>
          <a:p>
            <a:pPr marL="355600" marR="54610">
              <a:lnSpc>
                <a:spcPct val="110500"/>
              </a:lnSpc>
              <a:spcBef>
                <a:spcPts val="395"/>
              </a:spcBef>
            </a:pPr>
            <a:r>
              <a:rPr sz="1050" dirty="0">
                <a:latin typeface="Calibri"/>
                <a:cs typeface="Calibri"/>
              </a:rPr>
              <a:t>О</a:t>
            </a:r>
            <a:r>
              <a:rPr sz="1050" spc="-1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бенн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в</a:t>
            </a:r>
            <a:r>
              <a:rPr sz="1050" spc="-5" dirty="0">
                <a:latin typeface="Calibri"/>
                <a:cs typeface="Calibri"/>
              </a:rPr>
              <a:t>з</a:t>
            </a:r>
            <a:r>
              <a:rPr sz="1050" dirty="0">
                <a:latin typeface="Calibri"/>
                <a:cs typeface="Calibri"/>
              </a:rPr>
              <a:t>аи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дейс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в</a:t>
            </a:r>
            <a:r>
              <a:rPr sz="1050" spc="-10" dirty="0">
                <a:latin typeface="Calibri"/>
                <a:cs typeface="Calibri"/>
              </a:rPr>
              <a:t>и</a:t>
            </a:r>
            <a:r>
              <a:rPr sz="1050" dirty="0">
                <a:latin typeface="Calibri"/>
                <a:cs typeface="Calibri"/>
              </a:rPr>
              <a:t>я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педа</a:t>
            </a:r>
            <a:r>
              <a:rPr sz="1050" spc="-10" dirty="0">
                <a:latin typeface="Calibri"/>
                <a:cs typeface="Calibri"/>
              </a:rPr>
              <a:t>г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spc="-10" dirty="0">
                <a:latin typeface="Calibri"/>
                <a:cs typeface="Calibri"/>
              </a:rPr>
              <a:t>г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5" dirty="0">
                <a:latin typeface="Calibri"/>
                <a:cs typeface="Calibri"/>
              </a:rPr>
              <a:t>ч</a:t>
            </a:r>
            <a:r>
              <a:rPr sz="1050" dirty="0">
                <a:latin typeface="Calibri"/>
                <a:cs typeface="Calibri"/>
              </a:rPr>
              <a:t>еско</a:t>
            </a:r>
            <a:r>
              <a:rPr sz="1050" spc="-10" dirty="0">
                <a:latin typeface="Calibri"/>
                <a:cs typeface="Calibri"/>
              </a:rPr>
              <a:t>г</a:t>
            </a:r>
            <a:r>
              <a:rPr sz="1050" dirty="0">
                <a:latin typeface="Calibri"/>
                <a:cs typeface="Calibri"/>
              </a:rPr>
              <a:t>о коллектива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с </a:t>
            </a:r>
            <a:r>
              <a:rPr sz="1050" spc="-5" dirty="0">
                <a:latin typeface="Calibri"/>
                <a:cs typeface="Calibri"/>
              </a:rPr>
              <a:t>с</a:t>
            </a:r>
            <a:r>
              <a:rPr sz="1050" dirty="0">
                <a:latin typeface="Calibri"/>
                <a:cs typeface="Calibri"/>
              </a:rPr>
              <a:t>е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spc="-5" dirty="0">
                <a:latin typeface="Calibri"/>
                <a:cs typeface="Calibri"/>
              </a:rPr>
              <a:t>ь</a:t>
            </a:r>
            <a:r>
              <a:rPr sz="1050" dirty="0">
                <a:latin typeface="Calibri"/>
                <a:cs typeface="Calibri"/>
              </a:rPr>
              <a:t>я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в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спита</a:t>
            </a:r>
            <a:r>
              <a:rPr sz="1050" spc="-5" dirty="0">
                <a:latin typeface="Calibri"/>
                <a:cs typeface="Calibri"/>
              </a:rPr>
              <a:t>н</a:t>
            </a:r>
            <a:r>
              <a:rPr sz="1050" dirty="0">
                <a:latin typeface="Calibri"/>
                <a:cs typeface="Calibri"/>
              </a:rPr>
              <a:t>ников</a:t>
            </a:r>
            <a:r>
              <a:rPr sz="1050" spc="-5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</a:t>
            </a:r>
            <a:r>
              <a:rPr sz="1050" spc="-5" dirty="0">
                <a:latin typeface="Calibri"/>
                <a:cs typeface="Calibri"/>
              </a:rPr>
              <a:t>.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……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71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20"/>
              </a:spcBef>
            </a:pP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Иные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хар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а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к</a:t>
            </a:r>
            <a:r>
              <a:rPr sz="1200" b="1" spc="-15" dirty="0">
                <a:solidFill>
                  <a:srgbClr val="6F2F9F"/>
                </a:solidFill>
                <a:latin typeface="Calibri"/>
                <a:cs typeface="Calibri"/>
              </a:rPr>
              <a:t>т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е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ристи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к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и</a:t>
            </a:r>
            <a:r>
              <a:rPr sz="1200" b="1" spc="-4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с</a:t>
            </a:r>
            <a:r>
              <a:rPr sz="1200" b="1" spc="-20" dirty="0">
                <a:solidFill>
                  <a:srgbClr val="6F2F9F"/>
                </a:solidFill>
                <a:latin typeface="Calibri"/>
                <a:cs typeface="Calibri"/>
              </a:rPr>
              <a:t>о</a:t>
            </a:r>
            <a:r>
              <a:rPr sz="1200" b="1" spc="-15" dirty="0">
                <a:solidFill>
                  <a:srgbClr val="6F2F9F"/>
                </a:solidFill>
                <a:latin typeface="Calibri"/>
                <a:cs typeface="Calibri"/>
              </a:rPr>
              <a:t>д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е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рж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ния</a:t>
            </a:r>
            <a:endParaRPr sz="1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45"/>
              </a:spcBef>
            </a:pP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Про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г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р</a:t>
            </a:r>
            <a:r>
              <a:rPr sz="1200" b="1" spc="-5" dirty="0">
                <a:solidFill>
                  <a:srgbClr val="6F2F9F"/>
                </a:solidFill>
                <a:latin typeface="Calibri"/>
                <a:cs typeface="Calibri"/>
              </a:rPr>
              <a:t>амм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ы 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.……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spc="-10" dirty="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..…..</a:t>
            </a:r>
            <a:r>
              <a:rPr sz="1200" b="1" spc="-3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6F2F9F"/>
                </a:solidFill>
                <a:latin typeface="Calibri"/>
                <a:cs typeface="Calibri"/>
              </a:rPr>
              <a:t>85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050" b="1" spc="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РГАН</a:t>
            </a:r>
            <a:r>
              <a:rPr sz="1050" b="1" spc="-5" dirty="0">
                <a:latin typeface="Calibri"/>
                <a:cs typeface="Calibri"/>
              </a:rPr>
              <a:t>И</a:t>
            </a:r>
            <a:r>
              <a:rPr sz="1050" b="1" spc="-10" dirty="0">
                <a:latin typeface="Calibri"/>
                <a:cs typeface="Calibri"/>
              </a:rPr>
              <a:t>З</a:t>
            </a:r>
            <a:r>
              <a:rPr sz="1050" b="1" spc="-5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Ц</a:t>
            </a:r>
            <a:r>
              <a:rPr sz="1050" b="1" spc="-5" dirty="0">
                <a:latin typeface="Calibri"/>
                <a:cs typeface="Calibri"/>
              </a:rPr>
              <a:t>И</a:t>
            </a:r>
            <a:r>
              <a:rPr sz="1050" b="1" spc="5" dirty="0">
                <a:latin typeface="Calibri"/>
                <a:cs typeface="Calibri"/>
              </a:rPr>
              <a:t>О</a:t>
            </a:r>
            <a:r>
              <a:rPr sz="1050" b="1" spc="-10" dirty="0">
                <a:latin typeface="Calibri"/>
                <a:cs typeface="Calibri"/>
              </a:rPr>
              <a:t>Н</a:t>
            </a:r>
            <a:r>
              <a:rPr sz="1050" b="1" dirty="0">
                <a:latin typeface="Calibri"/>
                <a:cs typeface="Calibri"/>
              </a:rPr>
              <a:t>Н</a:t>
            </a:r>
            <a:r>
              <a:rPr sz="1050" b="1" spc="-15" dirty="0">
                <a:latin typeface="Calibri"/>
                <a:cs typeface="Calibri"/>
              </a:rPr>
              <a:t>Ы</a:t>
            </a:r>
            <a:r>
              <a:rPr sz="1050" b="1" dirty="0">
                <a:latin typeface="Calibri"/>
                <a:cs typeface="Calibri"/>
              </a:rPr>
              <a:t>Й</a:t>
            </a:r>
            <a:r>
              <a:rPr sz="1050" b="1" spc="-3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РА</a:t>
            </a:r>
            <a:r>
              <a:rPr sz="1050" b="1" spc="-10" dirty="0">
                <a:latin typeface="Calibri"/>
                <a:cs typeface="Calibri"/>
              </a:rPr>
              <a:t>З</a:t>
            </a:r>
            <a:r>
              <a:rPr sz="1050" b="1" dirty="0">
                <a:latin typeface="Calibri"/>
                <a:cs typeface="Calibri"/>
              </a:rPr>
              <a:t>ДЕЛ</a:t>
            </a:r>
            <a:endParaRPr sz="1050">
              <a:latin typeface="Calibri"/>
              <a:cs typeface="Calibri"/>
            </a:endParaRPr>
          </a:p>
          <a:p>
            <a:pPr marL="355600" marR="31115">
              <a:lnSpc>
                <a:spcPct val="109500"/>
              </a:lnSpc>
              <a:spcBef>
                <a:spcPts val="335"/>
              </a:spcBef>
            </a:pPr>
            <a:r>
              <a:rPr sz="1050" dirty="0">
                <a:latin typeface="Calibri"/>
                <a:cs typeface="Calibri"/>
              </a:rPr>
              <a:t>Опис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ние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атериаль</a:t>
            </a:r>
            <a:r>
              <a:rPr sz="1050" spc="-5" dirty="0">
                <a:latin typeface="Calibri"/>
                <a:cs typeface="Calibri"/>
              </a:rPr>
              <a:t>но</a:t>
            </a:r>
            <a:r>
              <a:rPr sz="1050" dirty="0">
                <a:latin typeface="Calibri"/>
                <a:cs typeface="Calibri"/>
              </a:rPr>
              <a:t>-техн</a:t>
            </a:r>
            <a:r>
              <a:rPr sz="1050" spc="-10" dirty="0">
                <a:latin typeface="Calibri"/>
                <a:cs typeface="Calibri"/>
              </a:rPr>
              <a:t>и</a:t>
            </a:r>
            <a:r>
              <a:rPr sz="1050" spc="-15" dirty="0">
                <a:latin typeface="Calibri"/>
                <a:cs typeface="Calibri"/>
              </a:rPr>
              <a:t>ч</a:t>
            </a:r>
            <a:r>
              <a:rPr sz="1050" dirty="0">
                <a:latin typeface="Calibri"/>
                <a:cs typeface="Calibri"/>
              </a:rPr>
              <a:t>еско</a:t>
            </a:r>
            <a:r>
              <a:rPr sz="1050" spc="-10" dirty="0">
                <a:latin typeface="Calibri"/>
                <a:cs typeface="Calibri"/>
              </a:rPr>
              <a:t>г</a:t>
            </a:r>
            <a:r>
              <a:rPr sz="1050" dirty="0">
                <a:latin typeface="Calibri"/>
                <a:cs typeface="Calibri"/>
              </a:rPr>
              <a:t>о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беспечения Пр</a:t>
            </a:r>
            <a:r>
              <a:rPr sz="1050" spc="-10" dirty="0">
                <a:latin typeface="Calibri"/>
                <a:cs typeface="Calibri"/>
              </a:rPr>
              <a:t>ог</a:t>
            </a:r>
            <a:r>
              <a:rPr sz="1050" dirty="0">
                <a:latin typeface="Calibri"/>
                <a:cs typeface="Calibri"/>
              </a:rPr>
              <a:t>р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spc="5" dirty="0">
                <a:latin typeface="Calibri"/>
                <a:cs typeface="Calibri"/>
              </a:rPr>
              <a:t>мм</a:t>
            </a:r>
            <a:r>
              <a:rPr sz="1050" dirty="0">
                <a:latin typeface="Calibri"/>
                <a:cs typeface="Calibri"/>
              </a:rPr>
              <a:t>ы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.…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..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87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25"/>
              </a:spcBef>
            </a:pPr>
            <a:r>
              <a:rPr sz="1050" dirty="0">
                <a:latin typeface="Calibri"/>
                <a:cs typeface="Calibri"/>
              </a:rPr>
              <a:t>Обеспеченн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ь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ето</a:t>
            </a:r>
            <a:r>
              <a:rPr sz="1050" spc="-5" dirty="0">
                <a:latin typeface="Calibri"/>
                <a:cs typeface="Calibri"/>
              </a:rPr>
              <a:t>д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5" dirty="0">
                <a:latin typeface="Calibri"/>
                <a:cs typeface="Calibri"/>
              </a:rPr>
              <a:t>ч</a:t>
            </a:r>
            <a:r>
              <a:rPr sz="1050" dirty="0">
                <a:latin typeface="Calibri"/>
                <a:cs typeface="Calibri"/>
              </a:rPr>
              <a:t>еск</a:t>
            </a:r>
            <a:r>
              <a:rPr sz="1050" spc="5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атериала</a:t>
            </a:r>
            <a:r>
              <a:rPr sz="1050" spc="-10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и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130"/>
              </a:spcBef>
            </a:pPr>
            <a:r>
              <a:rPr sz="1050" dirty="0">
                <a:latin typeface="Calibri"/>
                <a:cs typeface="Calibri"/>
              </a:rPr>
              <a:t>и</a:t>
            </a:r>
            <a:r>
              <a:rPr sz="1050" spc="-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10" dirty="0">
                <a:latin typeface="Calibri"/>
                <a:cs typeface="Calibri"/>
              </a:rPr>
              <a:t>р</a:t>
            </a:r>
            <a:r>
              <a:rPr sz="1050" dirty="0">
                <a:latin typeface="Calibri"/>
                <a:cs typeface="Calibri"/>
              </a:rPr>
              <a:t>едст</a:t>
            </a:r>
            <a:r>
              <a:rPr sz="1050" spc="-5" dirty="0">
                <a:latin typeface="Calibri"/>
                <a:cs typeface="Calibri"/>
              </a:rPr>
              <a:t>в</a:t>
            </a:r>
            <a:r>
              <a:rPr sz="1050" dirty="0">
                <a:latin typeface="Calibri"/>
                <a:cs typeface="Calibri"/>
              </a:rPr>
              <a:t>ами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бучения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в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спита</a:t>
            </a:r>
            <a:r>
              <a:rPr sz="1050" spc="-5" dirty="0">
                <a:latin typeface="Calibri"/>
                <a:cs typeface="Calibri"/>
              </a:rPr>
              <a:t>н</a:t>
            </a:r>
            <a:r>
              <a:rPr sz="1050" dirty="0">
                <a:latin typeface="Calibri"/>
                <a:cs typeface="Calibri"/>
              </a:rPr>
              <a:t>ия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94</a:t>
            </a:r>
            <a:endParaRPr sz="105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15"/>
              </a:spcBef>
            </a:pPr>
            <a:r>
              <a:rPr sz="1050" spc="-10" dirty="0">
                <a:latin typeface="Calibri"/>
                <a:cs typeface="Calibri"/>
              </a:rPr>
              <a:t>Р</a:t>
            </a:r>
            <a:r>
              <a:rPr sz="1050" dirty="0">
                <a:latin typeface="Calibri"/>
                <a:cs typeface="Calibri"/>
              </a:rPr>
              <a:t>ежим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д</a:t>
            </a:r>
            <a:r>
              <a:rPr sz="1050" spc="-10" dirty="0">
                <a:latin typeface="Calibri"/>
                <a:cs typeface="Calibri"/>
              </a:rPr>
              <a:t>н</a:t>
            </a:r>
            <a:r>
              <a:rPr sz="1050" dirty="0">
                <a:latin typeface="Calibri"/>
                <a:cs typeface="Calibri"/>
              </a:rPr>
              <a:t>я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………………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.…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.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97</a:t>
            </a:r>
            <a:endParaRPr sz="1050">
              <a:latin typeface="Calibri"/>
              <a:cs typeface="Calibri"/>
            </a:endParaRPr>
          </a:p>
          <a:p>
            <a:pPr marL="355600" marR="26670">
              <a:lnSpc>
                <a:spcPct val="110500"/>
              </a:lnSpc>
              <a:spcBef>
                <a:spcPts val="395"/>
              </a:spcBef>
            </a:pPr>
            <a:r>
              <a:rPr sz="1050" dirty="0">
                <a:latin typeface="Calibri"/>
                <a:cs typeface="Calibri"/>
              </a:rPr>
              <a:t>О</a:t>
            </a:r>
            <a:r>
              <a:rPr sz="1050" spc="-1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бенн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тр</a:t>
            </a:r>
            <a:r>
              <a:rPr sz="1050" spc="-10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дици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н</a:t>
            </a:r>
            <a:r>
              <a:rPr sz="1050" spc="-15" dirty="0">
                <a:latin typeface="Calibri"/>
                <a:cs typeface="Calibri"/>
              </a:rPr>
              <a:t>н</a:t>
            </a:r>
            <a:r>
              <a:rPr sz="1050" dirty="0">
                <a:latin typeface="Calibri"/>
                <a:cs typeface="Calibri"/>
              </a:rPr>
              <a:t>ых</a:t>
            </a:r>
            <a:r>
              <a:rPr sz="1050" spc="-5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</a:t>
            </a:r>
            <a:r>
              <a:rPr sz="1050" spc="5" dirty="0">
                <a:latin typeface="Calibri"/>
                <a:cs typeface="Calibri"/>
              </a:rPr>
              <a:t>ы</a:t>
            </a:r>
            <a:r>
              <a:rPr sz="1050" dirty="0">
                <a:latin typeface="Calibri"/>
                <a:cs typeface="Calibri"/>
              </a:rPr>
              <a:t>тий,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пра</a:t>
            </a:r>
            <a:r>
              <a:rPr sz="1050" spc="-10" dirty="0">
                <a:latin typeface="Calibri"/>
                <a:cs typeface="Calibri"/>
              </a:rPr>
              <a:t>з</a:t>
            </a:r>
            <a:r>
              <a:rPr sz="1050" dirty="0">
                <a:latin typeface="Calibri"/>
                <a:cs typeface="Calibri"/>
              </a:rPr>
              <a:t>дник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в, 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ер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прият</a:t>
            </a:r>
            <a:r>
              <a:rPr sz="1050" spc="-10" dirty="0">
                <a:latin typeface="Calibri"/>
                <a:cs typeface="Calibri"/>
              </a:rPr>
              <a:t>и</a:t>
            </a:r>
            <a:r>
              <a:rPr sz="1050" dirty="0">
                <a:latin typeface="Calibri"/>
                <a:cs typeface="Calibri"/>
              </a:rPr>
              <a:t>й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….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……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109</a:t>
            </a:r>
            <a:endParaRPr sz="1050">
              <a:latin typeface="Calibri"/>
              <a:cs typeface="Calibri"/>
            </a:endParaRPr>
          </a:p>
          <a:p>
            <a:pPr marL="355600" marR="35560">
              <a:lnSpc>
                <a:spcPct val="109500"/>
              </a:lnSpc>
              <a:spcBef>
                <a:spcPts val="405"/>
              </a:spcBef>
            </a:pPr>
            <a:r>
              <a:rPr sz="1050" dirty="0">
                <a:latin typeface="Calibri"/>
                <a:cs typeface="Calibri"/>
              </a:rPr>
              <a:t>О</a:t>
            </a:r>
            <a:r>
              <a:rPr sz="1050" spc="-1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бенн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р</a:t>
            </a:r>
            <a:r>
              <a:rPr sz="1050" spc="-10" dirty="0">
                <a:latin typeface="Calibri"/>
                <a:cs typeface="Calibri"/>
              </a:rPr>
              <a:t>г</a:t>
            </a:r>
            <a:r>
              <a:rPr sz="1050" dirty="0">
                <a:latin typeface="Calibri"/>
                <a:cs typeface="Calibri"/>
              </a:rPr>
              <a:t>анизац</a:t>
            </a:r>
            <a:r>
              <a:rPr sz="1050" spc="-10" dirty="0">
                <a:latin typeface="Calibri"/>
                <a:cs typeface="Calibri"/>
              </a:rPr>
              <a:t>и</a:t>
            </a:r>
            <a:r>
              <a:rPr sz="1050" dirty="0">
                <a:latin typeface="Calibri"/>
                <a:cs typeface="Calibri"/>
              </a:rPr>
              <a:t>и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р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з</a:t>
            </a:r>
            <a:r>
              <a:rPr sz="1050" spc="-5" dirty="0">
                <a:latin typeface="Calibri"/>
                <a:cs typeface="Calibri"/>
              </a:rPr>
              <a:t>в</a:t>
            </a:r>
            <a:r>
              <a:rPr sz="1050" dirty="0">
                <a:latin typeface="Calibri"/>
                <a:cs typeface="Calibri"/>
              </a:rPr>
              <a:t>ив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ющей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пред</a:t>
            </a:r>
            <a:r>
              <a:rPr sz="1050" spc="5" dirty="0">
                <a:latin typeface="Calibri"/>
                <a:cs typeface="Calibri"/>
              </a:rPr>
              <a:t>м</a:t>
            </a:r>
            <a:r>
              <a:rPr sz="1050" dirty="0">
                <a:latin typeface="Calibri"/>
                <a:cs typeface="Calibri"/>
              </a:rPr>
              <a:t>етно- пр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5" dirty="0">
                <a:latin typeface="Calibri"/>
                <a:cs typeface="Calibri"/>
              </a:rPr>
              <a:t>т</a:t>
            </a:r>
            <a:r>
              <a:rPr sz="1050" dirty="0">
                <a:latin typeface="Calibri"/>
                <a:cs typeface="Calibri"/>
              </a:rPr>
              <a:t>р</a:t>
            </a:r>
            <a:r>
              <a:rPr sz="1050" spc="-5" dirty="0">
                <a:latin typeface="Calibri"/>
                <a:cs typeface="Calibri"/>
              </a:rPr>
              <a:t>а</a:t>
            </a:r>
            <a:r>
              <a:rPr sz="1050" dirty="0">
                <a:latin typeface="Calibri"/>
                <a:cs typeface="Calibri"/>
              </a:rPr>
              <a:t>н</a:t>
            </a:r>
            <a:r>
              <a:rPr sz="1050" spc="-5" dirty="0">
                <a:latin typeface="Calibri"/>
                <a:cs typeface="Calibri"/>
              </a:rPr>
              <a:t>с</a:t>
            </a:r>
            <a:r>
              <a:rPr sz="1050" dirty="0">
                <a:latin typeface="Calibri"/>
                <a:cs typeface="Calibri"/>
              </a:rPr>
              <a:t>твенн</a:t>
            </a:r>
            <a:r>
              <a:rPr sz="1050" spc="-10" dirty="0">
                <a:latin typeface="Calibri"/>
                <a:cs typeface="Calibri"/>
              </a:rPr>
              <a:t>о</a:t>
            </a:r>
            <a:r>
              <a:rPr sz="1050" dirty="0">
                <a:latin typeface="Calibri"/>
                <a:cs typeface="Calibri"/>
              </a:rPr>
              <a:t>й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с</a:t>
            </a:r>
            <a:r>
              <a:rPr sz="1050" spc="-10" dirty="0">
                <a:latin typeface="Calibri"/>
                <a:cs typeface="Calibri"/>
              </a:rPr>
              <a:t>р</a:t>
            </a:r>
            <a:r>
              <a:rPr sz="1050" dirty="0">
                <a:latin typeface="Calibri"/>
                <a:cs typeface="Calibri"/>
              </a:rPr>
              <a:t>еды</a:t>
            </a:r>
            <a:r>
              <a:rPr sz="1050" spc="-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……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118</a:t>
            </a:r>
            <a:endParaRPr sz="1050">
              <a:latin typeface="Calibri"/>
              <a:cs typeface="Calibri"/>
            </a:endParaRPr>
          </a:p>
          <a:p>
            <a:pPr marL="43180">
              <a:lnSpc>
                <a:spcPct val="100000"/>
              </a:lnSpc>
              <a:spcBef>
                <a:spcPts val="345"/>
              </a:spcBef>
            </a:pPr>
            <a:r>
              <a:rPr sz="1050" b="1" dirty="0">
                <a:latin typeface="Calibri"/>
                <a:cs typeface="Calibri"/>
              </a:rPr>
              <a:t>КРАТК</a:t>
            </a:r>
            <a:r>
              <a:rPr sz="1050" b="1" spc="-5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Я</a:t>
            </a:r>
            <a:r>
              <a:rPr sz="1050" b="1" spc="-40" dirty="0">
                <a:latin typeface="Calibri"/>
                <a:cs typeface="Calibri"/>
              </a:rPr>
              <a:t> </a:t>
            </a:r>
            <a:r>
              <a:rPr sz="1050" b="1" spc="-10" dirty="0">
                <a:latin typeface="Calibri"/>
                <a:cs typeface="Calibri"/>
              </a:rPr>
              <a:t>П</a:t>
            </a:r>
            <a:r>
              <a:rPr sz="1050" b="1" dirty="0">
                <a:latin typeface="Calibri"/>
                <a:cs typeface="Calibri"/>
              </a:rPr>
              <a:t>РЕЗЕНТ</a:t>
            </a:r>
            <a:r>
              <a:rPr sz="1050" b="1" spc="-5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Ц</a:t>
            </a:r>
            <a:r>
              <a:rPr sz="1050" b="1" spc="-5" dirty="0">
                <a:latin typeface="Calibri"/>
                <a:cs typeface="Calibri"/>
              </a:rPr>
              <a:t>И</a:t>
            </a:r>
            <a:r>
              <a:rPr sz="1050" b="1" dirty="0">
                <a:latin typeface="Calibri"/>
                <a:cs typeface="Calibri"/>
              </a:rPr>
              <a:t>Я</a:t>
            </a:r>
            <a:r>
              <a:rPr sz="1050" b="1" spc="-30" dirty="0">
                <a:latin typeface="Calibri"/>
                <a:cs typeface="Calibri"/>
              </a:rPr>
              <a:t> </a:t>
            </a:r>
            <a:r>
              <a:rPr sz="1050" b="1" spc="-10" dirty="0">
                <a:latin typeface="Calibri"/>
                <a:cs typeface="Calibri"/>
              </a:rPr>
              <a:t>П</a:t>
            </a:r>
            <a:r>
              <a:rPr sz="1050" b="1" dirty="0">
                <a:latin typeface="Calibri"/>
                <a:cs typeface="Calibri"/>
              </a:rPr>
              <a:t>Р</a:t>
            </a:r>
            <a:r>
              <a:rPr sz="1050" b="1" spc="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ГРАММЫ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……………</a:t>
            </a:r>
            <a:r>
              <a:rPr sz="1050" spc="-10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0" dirty="0">
                <a:latin typeface="Calibri"/>
                <a:cs typeface="Calibri"/>
              </a:rPr>
              <a:t>……</a:t>
            </a:r>
            <a:r>
              <a:rPr sz="1050" dirty="0">
                <a:latin typeface="Calibri"/>
                <a:cs typeface="Calibri"/>
              </a:rPr>
              <a:t>….</a:t>
            </a:r>
            <a:r>
              <a:rPr sz="1050" spc="-15" dirty="0">
                <a:latin typeface="Calibri"/>
                <a:cs typeface="Calibri"/>
              </a:rPr>
              <a:t>…</a:t>
            </a:r>
            <a:r>
              <a:rPr sz="1050" dirty="0">
                <a:latin typeface="Calibri"/>
                <a:cs typeface="Calibri"/>
              </a:rPr>
              <a:t>…</a:t>
            </a:r>
            <a:r>
              <a:rPr sz="1050" spc="-15" dirty="0">
                <a:latin typeface="Calibri"/>
                <a:cs typeface="Calibri"/>
              </a:rPr>
              <a:t>.</a:t>
            </a:r>
            <a:r>
              <a:rPr sz="1050" dirty="0">
                <a:latin typeface="Calibri"/>
                <a:cs typeface="Calibri"/>
              </a:rPr>
              <a:t>.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132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676" rIns="0" bIns="0" rtlCol="0">
            <a:spAutoFit/>
          </a:bodyPr>
          <a:lstStyle/>
          <a:p>
            <a:pPr marL="433070">
              <a:lnSpc>
                <a:spcPct val="100000"/>
              </a:lnSpc>
            </a:pPr>
            <a:r>
              <a:rPr b="1" spc="-315" dirty="0">
                <a:latin typeface="Tahoma"/>
                <a:cs typeface="Tahoma"/>
              </a:rPr>
              <a:t>Пример</a:t>
            </a:r>
            <a:r>
              <a:rPr b="1" spc="-160" dirty="0">
                <a:latin typeface="Tahoma"/>
                <a:cs typeface="Tahoma"/>
              </a:rPr>
              <a:t>.</a:t>
            </a:r>
            <a:r>
              <a:rPr b="1" spc="-180" dirty="0">
                <a:latin typeface="Tahoma"/>
                <a:cs typeface="Tahoma"/>
              </a:rPr>
              <a:t> </a:t>
            </a:r>
            <a:r>
              <a:rPr b="1" spc="-260" dirty="0">
                <a:latin typeface="Tahoma"/>
                <a:cs typeface="Tahoma"/>
              </a:rPr>
              <a:t>Струк</a:t>
            </a:r>
            <a:r>
              <a:rPr b="1" spc="-254" dirty="0">
                <a:latin typeface="Tahoma"/>
                <a:cs typeface="Tahoma"/>
              </a:rPr>
              <a:t>тура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405" dirty="0">
                <a:latin typeface="Tahoma"/>
                <a:cs typeface="Tahoma"/>
              </a:rPr>
              <a:t>ООП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ДО.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315" dirty="0">
                <a:latin typeface="Tahoma"/>
                <a:cs typeface="Tahoma"/>
              </a:rPr>
              <a:t>Мо</a:t>
            </a:r>
            <a:r>
              <a:rPr b="1" spc="-280" dirty="0">
                <a:latin typeface="Tahoma"/>
                <a:cs typeface="Tahoma"/>
              </a:rPr>
              <a:t>д</a:t>
            </a:r>
            <a:r>
              <a:rPr b="1" spc="-270" dirty="0">
                <a:latin typeface="Tahoma"/>
                <a:cs typeface="Tahoma"/>
              </a:rPr>
              <a:t>е</a:t>
            </a:r>
            <a:r>
              <a:rPr b="1" spc="-290" dirty="0">
                <a:latin typeface="Tahoma"/>
                <a:cs typeface="Tahoma"/>
              </a:rPr>
              <a:t>л</a:t>
            </a:r>
            <a:r>
              <a:rPr b="1" spc="-254" dirty="0">
                <a:latin typeface="Tahoma"/>
                <a:cs typeface="Tahoma"/>
              </a:rPr>
              <a:t>ьн</a:t>
            </a:r>
            <a:r>
              <a:rPr b="1" spc="-245" dirty="0">
                <a:latin typeface="Tahoma"/>
                <a:cs typeface="Tahoma"/>
              </a:rPr>
              <a:t>а</a:t>
            </a:r>
            <a:r>
              <a:rPr b="1" spc="-265" dirty="0">
                <a:latin typeface="Tahoma"/>
                <a:cs typeface="Tahoma"/>
              </a:rPr>
              <a:t>я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375" dirty="0">
                <a:latin typeface="Tahoma"/>
                <a:cs typeface="Tahoma"/>
              </a:rPr>
              <a:t>ДОО</a:t>
            </a:r>
          </a:p>
        </p:txBody>
      </p:sp>
      <p:sp>
        <p:nvSpPr>
          <p:cNvPr id="5" name="object 5"/>
          <p:cNvSpPr/>
          <p:nvPr/>
        </p:nvSpPr>
        <p:spPr>
          <a:xfrm>
            <a:off x="449580" y="318515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1674" y="476758"/>
            <a:ext cx="522986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М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хани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з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мы,</a:t>
            </a:r>
            <a:r>
              <a:rPr sz="18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про</a:t>
            </a:r>
            <a:r>
              <a:rPr sz="1800" spc="-15" dirty="0">
                <a:solidFill>
                  <a:srgbClr val="585858"/>
                </a:solidFill>
                <a:latin typeface="Calibri"/>
                <a:cs typeface="Calibri"/>
              </a:rPr>
              <a:t>ц</a:t>
            </a:r>
            <a:r>
              <a:rPr sz="1800" spc="-20" dirty="0">
                <a:solidFill>
                  <a:srgbClr val="585858"/>
                </a:solidFill>
                <a:latin typeface="Calibri"/>
                <a:cs typeface="Calibri"/>
              </a:rPr>
              <a:t>е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д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уры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и</a:t>
            </a:r>
            <a:r>
              <a:rPr sz="1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ин</a:t>
            </a:r>
            <a:r>
              <a:rPr sz="1800" spc="-15" dirty="0">
                <a:solidFill>
                  <a:srgbClr val="585858"/>
                </a:solidFill>
                <a:latin typeface="Calibri"/>
                <a:cs typeface="Calibri"/>
              </a:rPr>
              <a:t>с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т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р</a:t>
            </a:r>
            <a:r>
              <a:rPr sz="1800" spc="-15" dirty="0">
                <a:solidFill>
                  <a:srgbClr val="585858"/>
                </a:solidFill>
                <a:latin typeface="Calibri"/>
                <a:cs typeface="Calibri"/>
              </a:rPr>
              <a:t>у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ментарий</a:t>
            </a:r>
            <a:r>
              <a:rPr sz="1800" spc="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М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К</a:t>
            </a:r>
            <a:r>
              <a:rPr sz="1800" spc="-20" dirty="0">
                <a:solidFill>
                  <a:srgbClr val="585858"/>
                </a:solidFill>
                <a:latin typeface="Calibri"/>
                <a:cs typeface="Calibri"/>
              </a:rPr>
              <a:t>Д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 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Ф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6468" y="1274063"/>
            <a:ext cx="1956816" cy="2607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03091" y="1274063"/>
            <a:ext cx="1958339" cy="2609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11240" y="2057400"/>
            <a:ext cx="2432304" cy="18242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6468" y="55930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69" y="138175"/>
            <a:ext cx="6787515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939"/>
              </a:lnSpc>
            </a:pP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Соо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твет</a:t>
            </a:r>
            <a:r>
              <a:rPr sz="1800" b="1" spc="-180" dirty="0">
                <a:solidFill>
                  <a:srgbClr val="585858"/>
                </a:solidFill>
                <a:latin typeface="Tahoma"/>
                <a:cs typeface="Tahoma"/>
              </a:rPr>
              <a:t>ст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вие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инд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торов</a:t>
            </a:r>
            <a:r>
              <a:rPr sz="180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610" dirty="0">
                <a:solidFill>
                  <a:srgbClr val="585858"/>
                </a:solidFill>
                <a:latin typeface="Tahoma"/>
                <a:cs typeface="Tahoma"/>
              </a:rPr>
              <a:t>Ш</a:t>
            </a:r>
            <a:r>
              <a:rPr sz="1800" b="1" spc="-33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12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55" dirty="0">
                <a:solidFill>
                  <a:srgbClr val="585858"/>
                </a:solidFill>
                <a:latin typeface="Tahoma"/>
                <a:cs typeface="Tahoma"/>
              </a:rPr>
              <a:t>МКДО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требованиям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за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30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д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ат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ль</a:t>
            </a:r>
            <a:r>
              <a:rPr sz="1800" b="1" spc="-204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тва</a:t>
            </a:r>
            <a:r>
              <a:rPr sz="1800" b="1" spc="-6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800" b="1" spc="-13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сф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ре</a:t>
            </a:r>
            <a:r>
              <a:rPr sz="1800" b="1" spc="-114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до</a:t>
            </a:r>
            <a:r>
              <a:rPr sz="1800" b="1" spc="-330" dirty="0">
                <a:solidFill>
                  <a:srgbClr val="585858"/>
                </a:solidFill>
                <a:latin typeface="Tahoma"/>
                <a:cs typeface="Tahoma"/>
              </a:rPr>
              <a:t>школь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го</a:t>
            </a:r>
            <a:r>
              <a:rPr sz="180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образ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вания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13988" y="1839467"/>
            <a:ext cx="1798320" cy="1358265"/>
          </a:xfrm>
          <a:custGeom>
            <a:avLst/>
            <a:gdLst/>
            <a:ahLst/>
            <a:cxnLst/>
            <a:rect l="l" t="t" r="r" b="b"/>
            <a:pathLst>
              <a:path w="1798320" h="1358264">
                <a:moveTo>
                  <a:pt x="1572006" y="0"/>
                </a:moveTo>
                <a:lnTo>
                  <a:pt x="226313" y="0"/>
                </a:lnTo>
                <a:lnTo>
                  <a:pt x="207755" y="750"/>
                </a:lnTo>
                <a:lnTo>
                  <a:pt x="154789" y="11539"/>
                </a:lnTo>
                <a:lnTo>
                  <a:pt x="107111" y="33912"/>
                </a:lnTo>
                <a:lnTo>
                  <a:pt x="66293" y="66293"/>
                </a:lnTo>
                <a:lnTo>
                  <a:pt x="33912" y="107111"/>
                </a:lnTo>
                <a:lnTo>
                  <a:pt x="11539" y="154789"/>
                </a:lnTo>
                <a:lnTo>
                  <a:pt x="750" y="207755"/>
                </a:lnTo>
                <a:lnTo>
                  <a:pt x="0" y="226314"/>
                </a:lnTo>
                <a:lnTo>
                  <a:pt x="0" y="1131570"/>
                </a:lnTo>
                <a:lnTo>
                  <a:pt x="6578" y="1185948"/>
                </a:lnTo>
                <a:lnTo>
                  <a:pt x="25264" y="1235564"/>
                </a:lnTo>
                <a:lnTo>
                  <a:pt x="54485" y="1278843"/>
                </a:lnTo>
                <a:lnTo>
                  <a:pt x="92665" y="1314212"/>
                </a:lnTo>
                <a:lnTo>
                  <a:pt x="138231" y="1340096"/>
                </a:lnTo>
                <a:lnTo>
                  <a:pt x="189609" y="1354921"/>
                </a:lnTo>
                <a:lnTo>
                  <a:pt x="226313" y="1357884"/>
                </a:lnTo>
                <a:lnTo>
                  <a:pt x="1572006" y="1357884"/>
                </a:lnTo>
                <a:lnTo>
                  <a:pt x="1626384" y="1351305"/>
                </a:lnTo>
                <a:lnTo>
                  <a:pt x="1676000" y="1332619"/>
                </a:lnTo>
                <a:lnTo>
                  <a:pt x="1719279" y="1303398"/>
                </a:lnTo>
                <a:lnTo>
                  <a:pt x="1754648" y="1265218"/>
                </a:lnTo>
                <a:lnTo>
                  <a:pt x="1780532" y="1219652"/>
                </a:lnTo>
                <a:lnTo>
                  <a:pt x="1795357" y="1168274"/>
                </a:lnTo>
                <a:lnTo>
                  <a:pt x="1798320" y="1131570"/>
                </a:lnTo>
                <a:lnTo>
                  <a:pt x="1798320" y="226314"/>
                </a:lnTo>
                <a:lnTo>
                  <a:pt x="1791741" y="171935"/>
                </a:lnTo>
                <a:lnTo>
                  <a:pt x="1773055" y="122319"/>
                </a:lnTo>
                <a:lnTo>
                  <a:pt x="1743834" y="79040"/>
                </a:lnTo>
                <a:lnTo>
                  <a:pt x="1705654" y="43671"/>
                </a:lnTo>
                <a:lnTo>
                  <a:pt x="1660088" y="17787"/>
                </a:lnTo>
                <a:lnTo>
                  <a:pt x="1608710" y="2962"/>
                </a:lnTo>
                <a:lnTo>
                  <a:pt x="157200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13988" y="1839467"/>
            <a:ext cx="1798320" cy="1358265"/>
          </a:xfrm>
          <a:custGeom>
            <a:avLst/>
            <a:gdLst/>
            <a:ahLst/>
            <a:cxnLst/>
            <a:rect l="l" t="t" r="r" b="b"/>
            <a:pathLst>
              <a:path w="1798320" h="1358264">
                <a:moveTo>
                  <a:pt x="0" y="226314"/>
                </a:moveTo>
                <a:lnTo>
                  <a:pt x="6578" y="171935"/>
                </a:lnTo>
                <a:lnTo>
                  <a:pt x="25264" y="122319"/>
                </a:lnTo>
                <a:lnTo>
                  <a:pt x="54485" y="79040"/>
                </a:lnTo>
                <a:lnTo>
                  <a:pt x="92665" y="43671"/>
                </a:lnTo>
                <a:lnTo>
                  <a:pt x="138231" y="17787"/>
                </a:lnTo>
                <a:lnTo>
                  <a:pt x="189609" y="2962"/>
                </a:lnTo>
                <a:lnTo>
                  <a:pt x="226313" y="0"/>
                </a:lnTo>
                <a:lnTo>
                  <a:pt x="1572006" y="0"/>
                </a:lnTo>
                <a:lnTo>
                  <a:pt x="1626384" y="6578"/>
                </a:lnTo>
                <a:lnTo>
                  <a:pt x="1676000" y="25264"/>
                </a:lnTo>
                <a:lnTo>
                  <a:pt x="1719279" y="54485"/>
                </a:lnTo>
                <a:lnTo>
                  <a:pt x="1754648" y="92665"/>
                </a:lnTo>
                <a:lnTo>
                  <a:pt x="1780532" y="138231"/>
                </a:lnTo>
                <a:lnTo>
                  <a:pt x="1795357" y="189609"/>
                </a:lnTo>
                <a:lnTo>
                  <a:pt x="1798320" y="226314"/>
                </a:lnTo>
                <a:lnTo>
                  <a:pt x="1798320" y="1131570"/>
                </a:lnTo>
                <a:lnTo>
                  <a:pt x="1791741" y="1185948"/>
                </a:lnTo>
                <a:lnTo>
                  <a:pt x="1773055" y="1235564"/>
                </a:lnTo>
                <a:lnTo>
                  <a:pt x="1743834" y="1278843"/>
                </a:lnTo>
                <a:lnTo>
                  <a:pt x="1705654" y="1314212"/>
                </a:lnTo>
                <a:lnTo>
                  <a:pt x="1660088" y="1340096"/>
                </a:lnTo>
                <a:lnTo>
                  <a:pt x="1608710" y="1354921"/>
                </a:lnTo>
                <a:lnTo>
                  <a:pt x="1572006" y="1357884"/>
                </a:lnTo>
                <a:lnTo>
                  <a:pt x="226313" y="1357884"/>
                </a:lnTo>
                <a:lnTo>
                  <a:pt x="171935" y="1351305"/>
                </a:lnTo>
                <a:lnTo>
                  <a:pt x="122319" y="1332619"/>
                </a:lnTo>
                <a:lnTo>
                  <a:pt x="79040" y="1303398"/>
                </a:lnTo>
                <a:lnTo>
                  <a:pt x="43671" y="1265218"/>
                </a:lnTo>
                <a:lnTo>
                  <a:pt x="17787" y="1219652"/>
                </a:lnTo>
                <a:lnTo>
                  <a:pt x="2962" y="1168274"/>
                </a:lnTo>
                <a:lnTo>
                  <a:pt x="0" y="1131570"/>
                </a:lnTo>
                <a:lnTo>
                  <a:pt x="0" y="22631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14698" y="2145157"/>
            <a:ext cx="1595755" cy="730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40"/>
              </a:lnSpc>
            </a:pP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5" dirty="0">
                <a:latin typeface="Times New Roman"/>
                <a:cs typeface="Times New Roman"/>
              </a:rPr>
              <a:t>н</a:t>
            </a:r>
            <a:r>
              <a:rPr sz="1200" b="1" dirty="0">
                <a:latin typeface="Times New Roman"/>
                <a:cs typeface="Times New Roman"/>
              </a:rPr>
              <a:t>ди</a:t>
            </a:r>
            <a:r>
              <a:rPr sz="1200" b="1" spc="-10" dirty="0">
                <a:latin typeface="Times New Roman"/>
                <a:cs typeface="Times New Roman"/>
              </a:rPr>
              <a:t>к</a:t>
            </a:r>
            <a:r>
              <a:rPr sz="1200" b="1" spc="-40" dirty="0">
                <a:latin typeface="Times New Roman"/>
                <a:cs typeface="Times New Roman"/>
              </a:rPr>
              <a:t>а</a:t>
            </a:r>
            <a:r>
              <a:rPr sz="1200" b="1" dirty="0">
                <a:latin typeface="Times New Roman"/>
                <a:cs typeface="Times New Roman"/>
              </a:rPr>
              <a:t>торы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линии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</a:t>
            </a:r>
            <a:endParaRPr sz="1200">
              <a:latin typeface="Times New Roman"/>
              <a:cs typeface="Times New Roman"/>
            </a:endParaRPr>
          </a:p>
          <a:p>
            <a:pPr marL="1905" algn="ctr">
              <a:lnSpc>
                <a:spcPts val="1340"/>
              </a:lnSpc>
            </a:pPr>
            <a:r>
              <a:rPr sz="1200" b="1" dirty="0">
                <a:latin typeface="Times New Roman"/>
                <a:cs typeface="Times New Roman"/>
              </a:rPr>
              <a:t>по</a:t>
            </a:r>
            <a:r>
              <a:rPr sz="1200" b="1" spc="-5" dirty="0">
                <a:latin typeface="Times New Roman"/>
                <a:cs typeface="Times New Roman"/>
              </a:rPr>
              <a:t>к</a:t>
            </a:r>
            <a:r>
              <a:rPr sz="1200" b="1" dirty="0">
                <a:latin typeface="Times New Roman"/>
                <a:cs typeface="Times New Roman"/>
              </a:rPr>
              <a:t>аз</a:t>
            </a:r>
            <a:r>
              <a:rPr sz="1200" b="1" spc="-35" dirty="0">
                <a:latin typeface="Times New Roman"/>
                <a:cs typeface="Times New Roman"/>
              </a:rPr>
              <a:t>а</a:t>
            </a:r>
            <a:r>
              <a:rPr sz="1200" b="1" spc="10" dirty="0">
                <a:latin typeface="Times New Roman"/>
                <a:cs typeface="Times New Roman"/>
              </a:rPr>
              <a:t>т</a:t>
            </a:r>
            <a:r>
              <a:rPr sz="1200" b="1" dirty="0">
                <a:latin typeface="Times New Roman"/>
                <a:cs typeface="Times New Roman"/>
              </a:rPr>
              <a:t>е</a:t>
            </a:r>
            <a:r>
              <a:rPr sz="1200" b="1" spc="-5" dirty="0">
                <a:latin typeface="Times New Roman"/>
                <a:cs typeface="Times New Roman"/>
              </a:rPr>
              <a:t>л</a:t>
            </a:r>
            <a:r>
              <a:rPr sz="1200" b="1" dirty="0">
                <a:latin typeface="Times New Roman"/>
                <a:cs typeface="Times New Roman"/>
              </a:rPr>
              <a:t>я</a:t>
            </a:r>
            <a:endParaRPr sz="1200">
              <a:latin typeface="Times New Roman"/>
              <a:cs typeface="Times New Roman"/>
            </a:endParaRPr>
          </a:p>
          <a:p>
            <a:pPr marL="12700" marR="6350" algn="ctr">
              <a:lnSpc>
                <a:spcPts val="1250"/>
              </a:lnSpc>
              <a:spcBef>
                <a:spcPts val="490"/>
              </a:spcBef>
            </a:pPr>
            <a:r>
              <a:rPr sz="1200" b="1" dirty="0">
                <a:latin typeface="Times New Roman"/>
                <a:cs typeface="Times New Roman"/>
              </a:rPr>
              <a:t>«2.3. Об</a:t>
            </a:r>
            <a:r>
              <a:rPr sz="1200" b="1" spc="5" dirty="0">
                <a:latin typeface="Times New Roman"/>
                <a:cs typeface="Times New Roman"/>
              </a:rPr>
              <a:t>р</a:t>
            </a:r>
            <a:r>
              <a:rPr sz="1200" b="1" dirty="0">
                <a:latin typeface="Times New Roman"/>
                <a:cs typeface="Times New Roman"/>
              </a:rPr>
              <a:t>а</a:t>
            </a:r>
            <a:r>
              <a:rPr sz="1200" b="1" spc="-15" dirty="0">
                <a:latin typeface="Times New Roman"/>
                <a:cs typeface="Times New Roman"/>
              </a:rPr>
              <a:t>з</a:t>
            </a:r>
            <a:r>
              <a:rPr sz="1200" b="1" spc="-25" dirty="0">
                <a:latin typeface="Times New Roman"/>
                <a:cs typeface="Times New Roman"/>
              </a:rPr>
              <a:t>о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40" dirty="0">
                <a:latin typeface="Times New Roman"/>
                <a:cs typeface="Times New Roman"/>
              </a:rPr>
              <a:t>а</a:t>
            </a:r>
            <a:r>
              <a:rPr sz="1200" b="1" spc="5" dirty="0">
                <a:latin typeface="Times New Roman"/>
                <a:cs typeface="Times New Roman"/>
              </a:rPr>
              <a:t>т</a:t>
            </a:r>
            <a:r>
              <a:rPr sz="1200" b="1" spc="-5" dirty="0">
                <a:latin typeface="Times New Roman"/>
                <a:cs typeface="Times New Roman"/>
              </a:rPr>
              <a:t>е</a:t>
            </a:r>
            <a:r>
              <a:rPr sz="1200" b="1" dirty="0">
                <a:latin typeface="Times New Roman"/>
                <a:cs typeface="Times New Roman"/>
              </a:rPr>
              <a:t>льные про</a:t>
            </a:r>
            <a:r>
              <a:rPr sz="1200" b="1" spc="-5" dirty="0">
                <a:latin typeface="Times New Roman"/>
                <a:cs typeface="Times New Roman"/>
              </a:rPr>
              <a:t>г</a:t>
            </a:r>
            <a:r>
              <a:rPr sz="1200" b="1" dirty="0">
                <a:latin typeface="Times New Roman"/>
                <a:cs typeface="Times New Roman"/>
              </a:rPr>
              <a:t>раммы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ДОО»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35096" y="1765426"/>
            <a:ext cx="255270" cy="288925"/>
          </a:xfrm>
          <a:custGeom>
            <a:avLst/>
            <a:gdLst/>
            <a:ahLst/>
            <a:cxnLst/>
            <a:rect l="l" t="t" r="r" b="b"/>
            <a:pathLst>
              <a:path w="255270" h="288925">
                <a:moveTo>
                  <a:pt x="123825" y="0"/>
                </a:moveTo>
                <a:lnTo>
                  <a:pt x="0" y="165862"/>
                </a:lnTo>
                <a:lnTo>
                  <a:pt x="90042" y="233045"/>
                </a:lnTo>
                <a:lnTo>
                  <a:pt x="48767" y="288417"/>
                </a:lnTo>
                <a:lnTo>
                  <a:pt x="242062" y="217424"/>
                </a:lnTo>
                <a:lnTo>
                  <a:pt x="251626" y="67183"/>
                </a:lnTo>
                <a:lnTo>
                  <a:pt x="213867" y="67183"/>
                </a:lnTo>
                <a:lnTo>
                  <a:pt x="123825" y="0"/>
                </a:lnTo>
                <a:close/>
              </a:path>
              <a:path w="255270" h="288925">
                <a:moveTo>
                  <a:pt x="255142" y="11937"/>
                </a:moveTo>
                <a:lnTo>
                  <a:pt x="213867" y="67183"/>
                </a:lnTo>
                <a:lnTo>
                  <a:pt x="251626" y="67183"/>
                </a:lnTo>
                <a:lnTo>
                  <a:pt x="255142" y="1193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4667" y="792480"/>
            <a:ext cx="2816860" cy="958850"/>
          </a:xfrm>
          <a:custGeom>
            <a:avLst/>
            <a:gdLst/>
            <a:ahLst/>
            <a:cxnLst/>
            <a:rect l="l" t="t" r="r" b="b"/>
            <a:pathLst>
              <a:path w="2816860" h="958850">
                <a:moveTo>
                  <a:pt x="2720467" y="0"/>
                </a:moveTo>
                <a:lnTo>
                  <a:pt x="85936" y="509"/>
                </a:lnTo>
                <a:lnTo>
                  <a:pt x="46080" y="13931"/>
                </a:lnTo>
                <a:lnTo>
                  <a:pt x="16343" y="42319"/>
                </a:lnTo>
                <a:lnTo>
                  <a:pt x="1102" y="81296"/>
                </a:lnTo>
                <a:lnTo>
                  <a:pt x="0" y="95885"/>
                </a:lnTo>
                <a:lnTo>
                  <a:pt x="509" y="872659"/>
                </a:lnTo>
                <a:lnTo>
                  <a:pt x="13931" y="912515"/>
                </a:lnTo>
                <a:lnTo>
                  <a:pt x="42319" y="942252"/>
                </a:lnTo>
                <a:lnTo>
                  <a:pt x="81296" y="957493"/>
                </a:lnTo>
                <a:lnTo>
                  <a:pt x="95884" y="958596"/>
                </a:lnTo>
                <a:lnTo>
                  <a:pt x="2730415" y="958086"/>
                </a:lnTo>
                <a:lnTo>
                  <a:pt x="2770271" y="944664"/>
                </a:lnTo>
                <a:lnTo>
                  <a:pt x="2800008" y="916276"/>
                </a:lnTo>
                <a:lnTo>
                  <a:pt x="2815249" y="877299"/>
                </a:lnTo>
                <a:lnTo>
                  <a:pt x="2816352" y="862711"/>
                </a:lnTo>
                <a:lnTo>
                  <a:pt x="2815842" y="85936"/>
                </a:lnTo>
                <a:lnTo>
                  <a:pt x="2802420" y="46080"/>
                </a:lnTo>
                <a:lnTo>
                  <a:pt x="2774032" y="16343"/>
                </a:lnTo>
                <a:lnTo>
                  <a:pt x="2735055" y="1102"/>
                </a:lnTo>
                <a:lnTo>
                  <a:pt x="272046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4667" y="792480"/>
            <a:ext cx="2816860" cy="958850"/>
          </a:xfrm>
          <a:custGeom>
            <a:avLst/>
            <a:gdLst/>
            <a:ahLst/>
            <a:cxnLst/>
            <a:rect l="l" t="t" r="r" b="b"/>
            <a:pathLst>
              <a:path w="2816860" h="958850">
                <a:moveTo>
                  <a:pt x="0" y="95885"/>
                </a:moveTo>
                <a:lnTo>
                  <a:pt x="9436" y="54351"/>
                </a:lnTo>
                <a:lnTo>
                  <a:pt x="34828" y="21947"/>
                </a:lnTo>
                <a:lnTo>
                  <a:pt x="71797" y="3050"/>
                </a:lnTo>
                <a:lnTo>
                  <a:pt x="2720467" y="0"/>
                </a:lnTo>
                <a:lnTo>
                  <a:pt x="2735055" y="1102"/>
                </a:lnTo>
                <a:lnTo>
                  <a:pt x="2774032" y="16343"/>
                </a:lnTo>
                <a:lnTo>
                  <a:pt x="2802420" y="46080"/>
                </a:lnTo>
                <a:lnTo>
                  <a:pt x="2815842" y="85936"/>
                </a:lnTo>
                <a:lnTo>
                  <a:pt x="2816352" y="862711"/>
                </a:lnTo>
                <a:lnTo>
                  <a:pt x="2815249" y="877299"/>
                </a:lnTo>
                <a:lnTo>
                  <a:pt x="2800008" y="916276"/>
                </a:lnTo>
                <a:lnTo>
                  <a:pt x="2770271" y="944664"/>
                </a:lnTo>
                <a:lnTo>
                  <a:pt x="2730415" y="958086"/>
                </a:lnTo>
                <a:lnTo>
                  <a:pt x="95884" y="958596"/>
                </a:lnTo>
                <a:lnTo>
                  <a:pt x="81296" y="957493"/>
                </a:lnTo>
                <a:lnTo>
                  <a:pt x="42319" y="942252"/>
                </a:lnTo>
                <a:lnTo>
                  <a:pt x="13931" y="912515"/>
                </a:lnTo>
                <a:lnTo>
                  <a:pt x="509" y="872659"/>
                </a:lnTo>
                <a:lnTo>
                  <a:pt x="0" y="9588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96008" y="748029"/>
            <a:ext cx="2692400" cy="102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600" b="1" spc="-35" dirty="0">
                <a:latin typeface="Calibri"/>
                <a:cs typeface="Calibri"/>
              </a:rPr>
              <a:t>Ф</a:t>
            </a:r>
            <a:r>
              <a:rPr sz="1600" b="1" spc="-10" dirty="0">
                <a:latin typeface="Calibri"/>
                <a:cs typeface="Calibri"/>
              </a:rPr>
              <a:t>З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273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С</a:t>
            </a:r>
            <a:r>
              <a:rPr sz="1600" b="1" spc="-10" dirty="0">
                <a:latin typeface="Calibri"/>
                <a:cs typeface="Calibri"/>
              </a:rPr>
              <a:t>татья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9</a:t>
            </a:r>
            <a:endParaRPr sz="1600">
              <a:latin typeface="Calibri"/>
              <a:cs typeface="Calibri"/>
            </a:endParaRPr>
          </a:p>
          <a:p>
            <a:pPr marL="12700" marR="6350" algn="ctr">
              <a:lnSpc>
                <a:spcPct val="91600"/>
              </a:lnSpc>
              <a:spcBef>
                <a:spcPts val="680"/>
              </a:spcBef>
            </a:pPr>
            <a:r>
              <a:rPr sz="1600" spc="-10" dirty="0">
                <a:latin typeface="Calibri"/>
                <a:cs typeface="Calibri"/>
              </a:rPr>
              <a:t>«</a:t>
            </a:r>
            <a:r>
              <a:rPr sz="1600" spc="-25" dirty="0">
                <a:latin typeface="Calibri"/>
                <a:cs typeface="Calibri"/>
              </a:rPr>
              <a:t>И</a:t>
            </a:r>
            <a:r>
              <a:rPr sz="1600" spc="-10" dirty="0">
                <a:latin typeface="Calibri"/>
                <a:cs typeface="Calibri"/>
              </a:rPr>
              <a:t>нформационная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ткры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ость образоват</a:t>
            </a:r>
            <a:r>
              <a:rPr sz="1600" spc="-45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ль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ой организации»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40353" y="2342007"/>
            <a:ext cx="325755" cy="337185"/>
          </a:xfrm>
          <a:custGeom>
            <a:avLst/>
            <a:gdLst/>
            <a:ahLst/>
            <a:cxnLst/>
            <a:rect l="l" t="t" r="r" b="b"/>
            <a:pathLst>
              <a:path w="325754" h="337185">
                <a:moveTo>
                  <a:pt x="64135" y="20828"/>
                </a:moveTo>
                <a:lnTo>
                  <a:pt x="0" y="223266"/>
                </a:lnTo>
                <a:lnTo>
                  <a:pt x="146812" y="269748"/>
                </a:lnTo>
                <a:lnTo>
                  <a:pt x="125475" y="337185"/>
                </a:lnTo>
                <a:lnTo>
                  <a:pt x="325755" y="215137"/>
                </a:lnTo>
                <a:lnTo>
                  <a:pt x="261669" y="67437"/>
                </a:lnTo>
                <a:lnTo>
                  <a:pt x="210947" y="67437"/>
                </a:lnTo>
                <a:lnTo>
                  <a:pt x="64135" y="20828"/>
                </a:lnTo>
                <a:close/>
              </a:path>
              <a:path w="325754" h="337185">
                <a:moveTo>
                  <a:pt x="232410" y="0"/>
                </a:moveTo>
                <a:lnTo>
                  <a:pt x="210947" y="67437"/>
                </a:lnTo>
                <a:lnTo>
                  <a:pt x="261669" y="67437"/>
                </a:lnTo>
                <a:lnTo>
                  <a:pt x="232410" y="0"/>
                </a:lnTo>
                <a:close/>
              </a:path>
            </a:pathLst>
          </a:custGeom>
          <a:solidFill>
            <a:srgbClr val="67EE2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43939" y="1937004"/>
            <a:ext cx="2286000" cy="741045"/>
          </a:xfrm>
          <a:custGeom>
            <a:avLst/>
            <a:gdLst/>
            <a:ahLst/>
            <a:cxnLst/>
            <a:rect l="l" t="t" r="r" b="b"/>
            <a:pathLst>
              <a:path w="2286000" h="741044">
                <a:moveTo>
                  <a:pt x="2211959" y="0"/>
                </a:moveTo>
                <a:lnTo>
                  <a:pt x="70422" y="88"/>
                </a:lnTo>
                <a:lnTo>
                  <a:pt x="30907" y="13861"/>
                </a:lnTo>
                <a:lnTo>
                  <a:pt x="5489" y="46015"/>
                </a:lnTo>
                <a:lnTo>
                  <a:pt x="0" y="74040"/>
                </a:lnTo>
                <a:lnTo>
                  <a:pt x="88" y="670265"/>
                </a:lnTo>
                <a:lnTo>
                  <a:pt x="13866" y="709767"/>
                </a:lnTo>
                <a:lnTo>
                  <a:pt x="46032" y="735176"/>
                </a:lnTo>
                <a:lnTo>
                  <a:pt x="74066" y="740663"/>
                </a:lnTo>
                <a:lnTo>
                  <a:pt x="2215581" y="740576"/>
                </a:lnTo>
                <a:lnTo>
                  <a:pt x="2255093" y="726809"/>
                </a:lnTo>
                <a:lnTo>
                  <a:pt x="2280511" y="694652"/>
                </a:lnTo>
                <a:lnTo>
                  <a:pt x="2286000" y="666622"/>
                </a:lnTo>
                <a:lnTo>
                  <a:pt x="2285912" y="70418"/>
                </a:lnTo>
                <a:lnTo>
                  <a:pt x="2272145" y="30906"/>
                </a:lnTo>
                <a:lnTo>
                  <a:pt x="2239988" y="5488"/>
                </a:lnTo>
                <a:lnTo>
                  <a:pt x="2211959" y="0"/>
                </a:lnTo>
                <a:close/>
              </a:path>
            </a:pathLst>
          </a:custGeom>
          <a:solidFill>
            <a:srgbClr val="67EE2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43939" y="1937004"/>
            <a:ext cx="2286000" cy="741045"/>
          </a:xfrm>
          <a:custGeom>
            <a:avLst/>
            <a:gdLst/>
            <a:ahLst/>
            <a:cxnLst/>
            <a:rect l="l" t="t" r="r" b="b"/>
            <a:pathLst>
              <a:path w="2286000" h="741044">
                <a:moveTo>
                  <a:pt x="0" y="74040"/>
                </a:moveTo>
                <a:lnTo>
                  <a:pt x="11942" y="33708"/>
                </a:lnTo>
                <a:lnTo>
                  <a:pt x="42875" y="6865"/>
                </a:lnTo>
                <a:lnTo>
                  <a:pt x="2211959" y="0"/>
                </a:lnTo>
                <a:lnTo>
                  <a:pt x="2226451" y="1417"/>
                </a:lnTo>
                <a:lnTo>
                  <a:pt x="2263107" y="20505"/>
                </a:lnTo>
                <a:lnTo>
                  <a:pt x="2283820" y="56134"/>
                </a:lnTo>
                <a:lnTo>
                  <a:pt x="2286000" y="666622"/>
                </a:lnTo>
                <a:lnTo>
                  <a:pt x="2284582" y="681115"/>
                </a:lnTo>
                <a:lnTo>
                  <a:pt x="2265494" y="717771"/>
                </a:lnTo>
                <a:lnTo>
                  <a:pt x="2229865" y="738484"/>
                </a:lnTo>
                <a:lnTo>
                  <a:pt x="74066" y="740663"/>
                </a:lnTo>
                <a:lnTo>
                  <a:pt x="59571" y="739246"/>
                </a:lnTo>
                <a:lnTo>
                  <a:pt x="22907" y="720165"/>
                </a:lnTo>
                <a:lnTo>
                  <a:pt x="2184" y="684545"/>
                </a:lnTo>
                <a:lnTo>
                  <a:pt x="0" y="7404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28775" y="1955673"/>
            <a:ext cx="211582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95" dirty="0">
                <a:latin typeface="Calibri"/>
                <a:cs typeface="Calibri"/>
              </a:rPr>
              <a:t>Т</a:t>
            </a:r>
            <a:r>
              <a:rPr sz="1600" b="1" spc="-15" dirty="0">
                <a:latin typeface="Calibri"/>
                <a:cs typeface="Calibri"/>
              </a:rPr>
              <a:t>р</a:t>
            </a:r>
            <a:r>
              <a:rPr sz="1600" b="1" spc="-10" dirty="0">
                <a:latin typeface="Calibri"/>
                <a:cs typeface="Calibri"/>
              </a:rPr>
              <a:t>еб</a:t>
            </a:r>
            <a:r>
              <a:rPr sz="1600" b="1" spc="-5" dirty="0">
                <a:latin typeface="Calibri"/>
                <a:cs typeface="Calibri"/>
              </a:rPr>
              <a:t>о</a:t>
            </a:r>
            <a:r>
              <a:rPr sz="1600" b="1" spc="-10" dirty="0">
                <a:latin typeface="Calibri"/>
                <a:cs typeface="Calibri"/>
              </a:rPr>
              <a:t>вания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к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ст</a:t>
            </a:r>
            <a:r>
              <a:rPr sz="1600" b="1" spc="-30" dirty="0">
                <a:latin typeface="Calibri"/>
                <a:cs typeface="Calibri"/>
              </a:rPr>
              <a:t>р</a:t>
            </a:r>
            <a:r>
              <a:rPr sz="1600" b="1" spc="-10" dirty="0">
                <a:latin typeface="Calibri"/>
                <a:cs typeface="Calibri"/>
              </a:rPr>
              <a:t>уктуре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1200" dirty="0">
                <a:latin typeface="Calibri"/>
                <a:cs typeface="Calibri"/>
              </a:rPr>
              <a:t>офи</a:t>
            </a:r>
            <a:r>
              <a:rPr sz="1200" spc="-5" dirty="0">
                <a:latin typeface="Calibri"/>
                <a:cs typeface="Calibri"/>
              </a:rPr>
              <a:t>ц</a:t>
            </a:r>
            <a:r>
              <a:rPr sz="1200" dirty="0">
                <a:latin typeface="Calibri"/>
                <a:cs typeface="Calibri"/>
              </a:rPr>
              <a:t>иаль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г</a:t>
            </a:r>
            <a:r>
              <a:rPr sz="1200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 с</a:t>
            </a:r>
            <a:r>
              <a:rPr sz="1200" dirty="0">
                <a:latin typeface="Calibri"/>
                <a:cs typeface="Calibri"/>
              </a:rPr>
              <a:t>айта… ОО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02402" y="1766061"/>
            <a:ext cx="257810" cy="280670"/>
          </a:xfrm>
          <a:custGeom>
            <a:avLst/>
            <a:gdLst/>
            <a:ahLst/>
            <a:cxnLst/>
            <a:rect l="l" t="t" r="r" b="b"/>
            <a:pathLst>
              <a:path w="257810" h="280669">
                <a:moveTo>
                  <a:pt x="0" y="9016"/>
                </a:moveTo>
                <a:lnTo>
                  <a:pt x="37846" y="208152"/>
                </a:lnTo>
                <a:lnTo>
                  <a:pt x="227202" y="280669"/>
                </a:lnTo>
                <a:lnTo>
                  <a:pt x="181737" y="226313"/>
                </a:lnTo>
                <a:lnTo>
                  <a:pt x="257556" y="162940"/>
                </a:lnTo>
                <a:lnTo>
                  <a:pt x="174207" y="63373"/>
                </a:lnTo>
                <a:lnTo>
                  <a:pt x="45465" y="63373"/>
                </a:lnTo>
                <a:lnTo>
                  <a:pt x="0" y="9016"/>
                </a:lnTo>
                <a:close/>
              </a:path>
              <a:path w="257810" h="280669">
                <a:moveTo>
                  <a:pt x="121158" y="0"/>
                </a:moveTo>
                <a:lnTo>
                  <a:pt x="45465" y="63373"/>
                </a:lnTo>
                <a:lnTo>
                  <a:pt x="174207" y="63373"/>
                </a:lnTo>
                <a:lnTo>
                  <a:pt x="121158" y="0"/>
                </a:lnTo>
                <a:close/>
              </a:path>
            </a:pathLst>
          </a:custGeom>
          <a:solidFill>
            <a:srgbClr val="3EE09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13020" y="842772"/>
            <a:ext cx="2007235" cy="836930"/>
          </a:xfrm>
          <a:custGeom>
            <a:avLst/>
            <a:gdLst/>
            <a:ahLst/>
            <a:cxnLst/>
            <a:rect l="l" t="t" r="r" b="b"/>
            <a:pathLst>
              <a:path w="2007234" h="836930">
                <a:moveTo>
                  <a:pt x="1923414" y="0"/>
                </a:moveTo>
                <a:lnTo>
                  <a:pt x="78968" y="131"/>
                </a:lnTo>
                <a:lnTo>
                  <a:pt x="38926" y="12963"/>
                </a:lnTo>
                <a:lnTo>
                  <a:pt x="10688" y="42732"/>
                </a:lnTo>
                <a:lnTo>
                  <a:pt x="0" y="83692"/>
                </a:lnTo>
                <a:lnTo>
                  <a:pt x="131" y="757707"/>
                </a:lnTo>
                <a:lnTo>
                  <a:pt x="12963" y="797749"/>
                </a:lnTo>
                <a:lnTo>
                  <a:pt x="42732" y="825987"/>
                </a:lnTo>
                <a:lnTo>
                  <a:pt x="83692" y="836676"/>
                </a:lnTo>
                <a:lnTo>
                  <a:pt x="1928139" y="836544"/>
                </a:lnTo>
                <a:lnTo>
                  <a:pt x="1968181" y="823712"/>
                </a:lnTo>
                <a:lnTo>
                  <a:pt x="1996419" y="793943"/>
                </a:lnTo>
                <a:lnTo>
                  <a:pt x="2007107" y="752982"/>
                </a:lnTo>
                <a:lnTo>
                  <a:pt x="2006976" y="78968"/>
                </a:lnTo>
                <a:lnTo>
                  <a:pt x="1994144" y="38926"/>
                </a:lnTo>
                <a:lnTo>
                  <a:pt x="1964375" y="10688"/>
                </a:lnTo>
                <a:lnTo>
                  <a:pt x="1923414" y="0"/>
                </a:lnTo>
                <a:close/>
              </a:path>
            </a:pathLst>
          </a:custGeom>
          <a:solidFill>
            <a:srgbClr val="3EE09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13020" y="842772"/>
            <a:ext cx="2007235" cy="836930"/>
          </a:xfrm>
          <a:custGeom>
            <a:avLst/>
            <a:gdLst/>
            <a:ahLst/>
            <a:cxnLst/>
            <a:rect l="l" t="t" r="r" b="b"/>
            <a:pathLst>
              <a:path w="2007234" h="836930">
                <a:moveTo>
                  <a:pt x="0" y="83692"/>
                </a:moveTo>
                <a:lnTo>
                  <a:pt x="10688" y="42732"/>
                </a:lnTo>
                <a:lnTo>
                  <a:pt x="38926" y="12963"/>
                </a:lnTo>
                <a:lnTo>
                  <a:pt x="78968" y="131"/>
                </a:lnTo>
                <a:lnTo>
                  <a:pt x="1923414" y="0"/>
                </a:lnTo>
                <a:lnTo>
                  <a:pt x="1937957" y="1258"/>
                </a:lnTo>
                <a:lnTo>
                  <a:pt x="1975826" y="18435"/>
                </a:lnTo>
                <a:lnTo>
                  <a:pt x="2000587" y="51245"/>
                </a:lnTo>
                <a:lnTo>
                  <a:pt x="2007107" y="752982"/>
                </a:lnTo>
                <a:lnTo>
                  <a:pt x="2005849" y="767525"/>
                </a:lnTo>
                <a:lnTo>
                  <a:pt x="1988672" y="805394"/>
                </a:lnTo>
                <a:lnTo>
                  <a:pt x="1955862" y="830155"/>
                </a:lnTo>
                <a:lnTo>
                  <a:pt x="83692" y="836676"/>
                </a:lnTo>
                <a:lnTo>
                  <a:pt x="69150" y="835417"/>
                </a:lnTo>
                <a:lnTo>
                  <a:pt x="31281" y="818240"/>
                </a:lnTo>
                <a:lnTo>
                  <a:pt x="6520" y="785430"/>
                </a:lnTo>
                <a:lnTo>
                  <a:pt x="0" y="83692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98694" y="848614"/>
            <a:ext cx="1680210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1600" b="1" spc="-35" dirty="0">
                <a:latin typeface="Calibri"/>
                <a:cs typeface="Calibri"/>
              </a:rPr>
              <a:t>Ф</a:t>
            </a:r>
            <a:r>
              <a:rPr sz="1600" b="1" spc="-10" dirty="0">
                <a:latin typeface="Calibri"/>
                <a:cs typeface="Calibri"/>
              </a:rPr>
              <a:t>З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73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Статья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  <a:p>
            <a:pPr marL="263525" marR="6350" indent="-251460">
              <a:lnSpc>
                <a:spcPts val="1760"/>
              </a:lnSpc>
              <a:spcBef>
                <a:spcPts val="705"/>
              </a:spcBef>
            </a:pPr>
            <a:r>
              <a:rPr sz="1600" spc="-10" dirty="0">
                <a:latin typeface="Calibri"/>
                <a:cs typeface="Calibri"/>
              </a:rPr>
              <a:t>«Образоват</a:t>
            </a:r>
            <a:r>
              <a:rPr sz="1600" spc="-45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ль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ые прогр</a:t>
            </a:r>
            <a:r>
              <a:rPr sz="1600" spc="-5" dirty="0">
                <a:latin typeface="Calibri"/>
                <a:cs typeface="Calibri"/>
              </a:rPr>
              <a:t>а</a:t>
            </a:r>
            <a:r>
              <a:rPr sz="1600" spc="-15" dirty="0">
                <a:latin typeface="Calibri"/>
                <a:cs typeface="Calibri"/>
              </a:rPr>
              <a:t>мм</a:t>
            </a:r>
            <a:r>
              <a:rPr sz="1600" spc="-10" dirty="0">
                <a:latin typeface="Calibri"/>
                <a:cs typeface="Calibri"/>
              </a:rPr>
              <a:t>ы»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39104" y="2526029"/>
            <a:ext cx="291465" cy="297815"/>
          </a:xfrm>
          <a:custGeom>
            <a:avLst/>
            <a:gdLst/>
            <a:ahLst/>
            <a:cxnLst/>
            <a:rect l="l" t="t" r="r" b="b"/>
            <a:pathLst>
              <a:path w="291464" h="297814">
                <a:moveTo>
                  <a:pt x="103250" y="0"/>
                </a:moveTo>
                <a:lnTo>
                  <a:pt x="0" y="178562"/>
                </a:lnTo>
                <a:lnTo>
                  <a:pt x="168529" y="297433"/>
                </a:lnTo>
                <a:lnTo>
                  <a:pt x="155448" y="237997"/>
                </a:lnTo>
                <a:lnTo>
                  <a:pt x="291465" y="208152"/>
                </a:lnTo>
                <a:lnTo>
                  <a:pt x="258785" y="59562"/>
                </a:lnTo>
                <a:lnTo>
                  <a:pt x="116332" y="59562"/>
                </a:lnTo>
                <a:lnTo>
                  <a:pt x="103250" y="0"/>
                </a:lnTo>
                <a:close/>
              </a:path>
              <a:path w="291464" h="297814">
                <a:moveTo>
                  <a:pt x="252222" y="29718"/>
                </a:moveTo>
                <a:lnTo>
                  <a:pt x="116332" y="59562"/>
                </a:lnTo>
                <a:lnTo>
                  <a:pt x="258785" y="59562"/>
                </a:lnTo>
                <a:lnTo>
                  <a:pt x="252222" y="29718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61304" y="1911095"/>
            <a:ext cx="1958339" cy="1169035"/>
          </a:xfrm>
          <a:custGeom>
            <a:avLst/>
            <a:gdLst/>
            <a:ahLst/>
            <a:cxnLst/>
            <a:rect l="l" t="t" r="r" b="b"/>
            <a:pathLst>
              <a:path w="1958340" h="1169035">
                <a:moveTo>
                  <a:pt x="1841499" y="0"/>
                </a:moveTo>
                <a:lnTo>
                  <a:pt x="116679" y="0"/>
                </a:lnTo>
                <a:lnTo>
                  <a:pt x="74507" y="7908"/>
                </a:lnTo>
                <a:lnTo>
                  <a:pt x="39187" y="29545"/>
                </a:lnTo>
                <a:lnTo>
                  <a:pt x="13670" y="61959"/>
                </a:lnTo>
                <a:lnTo>
                  <a:pt x="908" y="102198"/>
                </a:lnTo>
                <a:lnTo>
                  <a:pt x="0" y="1052228"/>
                </a:lnTo>
                <a:lnTo>
                  <a:pt x="928" y="1066864"/>
                </a:lnTo>
                <a:lnTo>
                  <a:pt x="13740" y="1107080"/>
                </a:lnTo>
                <a:lnTo>
                  <a:pt x="39298" y="1139461"/>
                </a:lnTo>
                <a:lnTo>
                  <a:pt x="74648" y="1161054"/>
                </a:lnTo>
                <a:lnTo>
                  <a:pt x="116839" y="1168908"/>
                </a:lnTo>
                <a:lnTo>
                  <a:pt x="1841660" y="1168907"/>
                </a:lnTo>
                <a:lnTo>
                  <a:pt x="1883832" y="1160999"/>
                </a:lnTo>
                <a:lnTo>
                  <a:pt x="1919152" y="1139362"/>
                </a:lnTo>
                <a:lnTo>
                  <a:pt x="1944669" y="1106948"/>
                </a:lnTo>
                <a:lnTo>
                  <a:pt x="1957430" y="1066709"/>
                </a:lnTo>
                <a:lnTo>
                  <a:pt x="1958339" y="116679"/>
                </a:lnTo>
                <a:lnTo>
                  <a:pt x="1957411" y="102043"/>
                </a:lnTo>
                <a:lnTo>
                  <a:pt x="1944598" y="61827"/>
                </a:lnTo>
                <a:lnTo>
                  <a:pt x="1919041" y="29446"/>
                </a:lnTo>
                <a:lnTo>
                  <a:pt x="1883691" y="7853"/>
                </a:lnTo>
                <a:lnTo>
                  <a:pt x="184149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61303" y="1911095"/>
            <a:ext cx="1958339" cy="1169035"/>
          </a:xfrm>
          <a:custGeom>
            <a:avLst/>
            <a:gdLst/>
            <a:ahLst/>
            <a:cxnLst/>
            <a:rect l="l" t="t" r="r" b="b"/>
            <a:pathLst>
              <a:path w="1958340" h="1169035">
                <a:moveTo>
                  <a:pt x="0" y="116840"/>
                </a:moveTo>
                <a:lnTo>
                  <a:pt x="7853" y="74648"/>
                </a:lnTo>
                <a:lnTo>
                  <a:pt x="29446" y="39298"/>
                </a:lnTo>
                <a:lnTo>
                  <a:pt x="61827" y="13741"/>
                </a:lnTo>
                <a:lnTo>
                  <a:pt x="102043" y="928"/>
                </a:lnTo>
                <a:lnTo>
                  <a:pt x="1841500" y="0"/>
                </a:lnTo>
                <a:lnTo>
                  <a:pt x="1856141" y="909"/>
                </a:lnTo>
                <a:lnTo>
                  <a:pt x="1896380" y="13670"/>
                </a:lnTo>
                <a:lnTo>
                  <a:pt x="1928794" y="39187"/>
                </a:lnTo>
                <a:lnTo>
                  <a:pt x="1950431" y="74507"/>
                </a:lnTo>
                <a:lnTo>
                  <a:pt x="1958339" y="116679"/>
                </a:lnTo>
                <a:lnTo>
                  <a:pt x="1958340" y="1052068"/>
                </a:lnTo>
                <a:lnTo>
                  <a:pt x="1957430" y="1066709"/>
                </a:lnTo>
                <a:lnTo>
                  <a:pt x="1944669" y="1106948"/>
                </a:lnTo>
                <a:lnTo>
                  <a:pt x="1919152" y="1139362"/>
                </a:lnTo>
                <a:lnTo>
                  <a:pt x="1883832" y="1160999"/>
                </a:lnTo>
                <a:lnTo>
                  <a:pt x="1841660" y="1168907"/>
                </a:lnTo>
                <a:lnTo>
                  <a:pt x="116840" y="1168908"/>
                </a:lnTo>
                <a:lnTo>
                  <a:pt x="102198" y="1167998"/>
                </a:lnTo>
                <a:lnTo>
                  <a:pt x="61959" y="1155237"/>
                </a:lnTo>
                <a:lnTo>
                  <a:pt x="29545" y="1129720"/>
                </a:lnTo>
                <a:lnTo>
                  <a:pt x="7908" y="1094400"/>
                </a:lnTo>
                <a:lnTo>
                  <a:pt x="0" y="1052228"/>
                </a:lnTo>
                <a:lnTo>
                  <a:pt x="0" y="11684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988811" y="1941702"/>
            <a:ext cx="1704339" cy="1024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20" dirty="0">
                <a:latin typeface="Calibri"/>
                <a:cs typeface="Calibri"/>
              </a:rPr>
              <a:t>Ф</a:t>
            </a:r>
            <a:r>
              <a:rPr sz="1600" b="1" spc="-65" dirty="0">
                <a:latin typeface="Calibri"/>
                <a:cs typeface="Calibri"/>
              </a:rPr>
              <a:t>Г</a:t>
            </a:r>
            <a:r>
              <a:rPr sz="1600" b="1" spc="-10" dirty="0">
                <a:latin typeface="Calibri"/>
                <a:cs typeface="Calibri"/>
              </a:rPr>
              <a:t>ОС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60" dirty="0">
                <a:latin typeface="Calibri"/>
                <a:cs typeface="Calibri"/>
              </a:rPr>
              <a:t>Д</a:t>
            </a:r>
            <a:r>
              <a:rPr sz="1600" b="1" spc="-15" dirty="0">
                <a:latin typeface="Calibri"/>
                <a:cs typeface="Calibri"/>
              </a:rPr>
              <a:t>О</a:t>
            </a:r>
            <a:endParaRPr sz="1600">
              <a:latin typeface="Calibri"/>
              <a:cs typeface="Calibri"/>
            </a:endParaRPr>
          </a:p>
          <a:p>
            <a:pPr marL="287020" marR="6350" indent="-274320">
              <a:lnSpc>
                <a:spcPts val="1320"/>
              </a:lnSpc>
              <a:spcBef>
                <a:spcPts val="725"/>
              </a:spcBef>
            </a:pP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80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ребова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ия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</a:t>
            </a:r>
            <a:r>
              <a:rPr sz="1200" spc="-5" dirty="0">
                <a:latin typeface="Calibri"/>
                <a:cs typeface="Calibri"/>
              </a:rPr>
              <a:t> с</a:t>
            </a:r>
            <a:r>
              <a:rPr sz="1200" dirty="0">
                <a:latin typeface="Calibri"/>
                <a:cs typeface="Calibri"/>
              </a:rPr>
              <a:t>тр</a:t>
            </a:r>
            <a:r>
              <a:rPr sz="1200" spc="-10" dirty="0">
                <a:latin typeface="Calibri"/>
                <a:cs typeface="Calibri"/>
              </a:rPr>
              <a:t>у</a:t>
            </a:r>
            <a:r>
              <a:rPr sz="1200" spc="-5" dirty="0">
                <a:latin typeface="Calibri"/>
                <a:cs typeface="Calibri"/>
              </a:rPr>
              <a:t>к</a:t>
            </a:r>
            <a:r>
              <a:rPr sz="1200" dirty="0">
                <a:latin typeface="Calibri"/>
                <a:cs typeface="Calibri"/>
              </a:rPr>
              <a:t>туре образова</a:t>
            </a:r>
            <a:r>
              <a:rPr sz="1200" spc="-5" dirty="0">
                <a:latin typeface="Calibri"/>
                <a:cs typeface="Calibri"/>
              </a:rPr>
              <a:t>т</a:t>
            </a:r>
            <a:r>
              <a:rPr sz="1200" spc="-25" dirty="0">
                <a:latin typeface="Calibri"/>
                <a:cs typeface="Calibri"/>
              </a:rPr>
              <a:t>е</a:t>
            </a:r>
            <a:r>
              <a:rPr sz="1200" dirty="0">
                <a:latin typeface="Calibri"/>
                <a:cs typeface="Calibri"/>
              </a:rPr>
              <a:t>ль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ой</a:t>
            </a:r>
            <a:endParaRPr sz="1200">
              <a:latin typeface="Calibri"/>
              <a:cs typeface="Calibri"/>
            </a:endParaRPr>
          </a:p>
          <a:p>
            <a:pPr marL="17145" marR="11430" indent="-1270" algn="ctr">
              <a:lnSpc>
                <a:spcPts val="1320"/>
              </a:lnSpc>
            </a:pPr>
            <a:r>
              <a:rPr sz="1200" dirty="0">
                <a:latin typeface="Calibri"/>
                <a:cs typeface="Calibri"/>
              </a:rPr>
              <a:t>про</a:t>
            </a:r>
            <a:r>
              <a:rPr sz="1200" spc="5" dirty="0">
                <a:latin typeface="Calibri"/>
                <a:cs typeface="Calibri"/>
              </a:rPr>
              <a:t>г</a:t>
            </a:r>
            <a:r>
              <a:rPr sz="1200" dirty="0">
                <a:latin typeface="Calibri"/>
                <a:cs typeface="Calibri"/>
              </a:rPr>
              <a:t>раммы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</a:t>
            </a:r>
            <a:r>
              <a:rPr sz="1200" dirty="0">
                <a:latin typeface="Calibri"/>
                <a:cs typeface="Calibri"/>
              </a:rPr>
              <a:t>ош</a:t>
            </a:r>
            <a:r>
              <a:rPr sz="1200" spc="-20" dirty="0">
                <a:latin typeface="Calibri"/>
                <a:cs typeface="Calibri"/>
              </a:rPr>
              <a:t>к</a:t>
            </a:r>
            <a:r>
              <a:rPr sz="1200" spc="-25" dirty="0">
                <a:latin typeface="Calibri"/>
                <a:cs typeface="Calibri"/>
              </a:rPr>
              <a:t>о</a:t>
            </a:r>
            <a:r>
              <a:rPr sz="1200" dirty="0">
                <a:latin typeface="Calibri"/>
                <a:cs typeface="Calibri"/>
              </a:rPr>
              <a:t>ль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г</a:t>
            </a:r>
            <a:r>
              <a:rPr sz="1200" dirty="0">
                <a:latin typeface="Calibri"/>
                <a:cs typeface="Calibri"/>
              </a:rPr>
              <a:t>о образован</a:t>
            </a:r>
            <a:r>
              <a:rPr sz="1200" spc="-5" dirty="0">
                <a:latin typeface="Calibri"/>
                <a:cs typeface="Calibri"/>
              </a:rPr>
              <a:t>и</a:t>
            </a:r>
            <a:r>
              <a:rPr sz="1200" dirty="0">
                <a:latin typeface="Calibri"/>
                <a:cs typeface="Calibri"/>
              </a:rPr>
              <a:t>я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 ее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объ</a:t>
            </a:r>
            <a:r>
              <a:rPr sz="1200" spc="-10" dirty="0">
                <a:latin typeface="Calibri"/>
                <a:cs typeface="Calibri"/>
              </a:rPr>
              <a:t>ем</a:t>
            </a:r>
            <a:r>
              <a:rPr sz="1200" dirty="0">
                <a:latin typeface="Calibri"/>
                <a:cs typeface="Calibri"/>
              </a:rPr>
              <a:t>у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3672" y="187452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20</a:t>
            </a:fld>
            <a:endParaRPr sz="900">
              <a:latin typeface="Calibri"/>
              <a:cs typeface="Calibri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417347" y="3268992"/>
          <a:ext cx="8412071" cy="1530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79"/>
                <a:gridCol w="800735"/>
                <a:gridCol w="631164"/>
                <a:gridCol w="1315466"/>
                <a:gridCol w="1577086"/>
                <a:gridCol w="2067305"/>
                <a:gridCol w="1951736"/>
              </a:tblGrid>
              <a:tr h="144767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4798">
                      <a:solidFill>
                        <a:srgbClr val="D2D2D2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Дос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ть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4798">
                      <a:solidFill>
                        <a:srgbClr val="D2D2D2"/>
                      </a:solidFill>
                      <a:prstDash val="solid"/>
                    </a:lnL>
                    <a:lnR w="34798">
                      <a:solidFill>
                        <a:srgbClr val="D2D2D2"/>
                      </a:solidFill>
                      <a:prstDash val="solid"/>
                    </a:ln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4798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230" marR="113030">
                        <a:lnSpc>
                          <a:spcPct val="9000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2.2.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Текст</a:t>
                      </a:r>
                      <a:r>
                        <a:rPr sz="105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кра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й пре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 обра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ова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ьн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ых программ ГРУ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05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 дос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я о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наком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230" marR="266065">
                        <a:lnSpc>
                          <a:spcPts val="1130"/>
                        </a:lnSpc>
                        <a:spcBef>
                          <a:spcPts val="25"/>
                        </a:spcBef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поме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 ГРУ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05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" marR="311150">
                        <a:lnSpc>
                          <a:spcPts val="114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3.2.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ные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ек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ты всех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реа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уемых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ts val="105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ГРУ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865" marR="160655">
                        <a:lnSpc>
                          <a:spcPct val="90000"/>
                        </a:lnSpc>
                        <a:spcBef>
                          <a:spcPts val="65"/>
                        </a:spcBef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обра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ова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ьн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ых программ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ены на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сай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. Кра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пре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 всех</a:t>
                      </a:r>
                      <a:r>
                        <a:rPr sz="105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реа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уемых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ены на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сай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" marR="311150">
                        <a:lnSpc>
                          <a:spcPts val="114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4.2.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обра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ова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ьн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ых программ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переве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ts val="105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сис</a:t>
                      </a:r>
                      <a:r>
                        <a:rPr sz="1050" b="1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ем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це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ей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пока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ат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ел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й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ts val="120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каче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" marR="552450">
                        <a:lnSpc>
                          <a:spcPct val="9000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5.2.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бра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ова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ьн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ые программы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 учиты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я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865" marR="127000">
                        <a:lnSpc>
                          <a:spcPts val="1130"/>
                        </a:lnSpc>
                        <a:spcBef>
                          <a:spcPts val="25"/>
                        </a:spcBef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соо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щи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ах ба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 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наний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</a:tr>
              <a:tr h="1347863">
                <a:tc gridSpan="3">
                  <a:txBody>
                    <a:bodyPr/>
                    <a:lstStyle/>
                    <a:p>
                      <a:pPr marL="61594" marR="92710">
                        <a:lnSpc>
                          <a:spcPct val="90000"/>
                        </a:lnSpc>
                      </a:pPr>
                      <a:r>
                        <a:rPr sz="1050" b="1" dirty="0">
                          <a:latin typeface="Times New Roman"/>
                          <a:cs typeface="Times New Roman"/>
                        </a:rPr>
                        <a:t>1.2.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ный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екст обра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ова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ьн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ых программ</a:t>
                      </a:r>
                      <a:r>
                        <a:rPr sz="105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 дос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в поме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ГР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ПП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Ы 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0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я ин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орм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я ро</a:t>
                      </a:r>
                      <a:r>
                        <a:rPr sz="1050" b="1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050" b="1" spc="-5" dirty="0">
                          <a:latin typeface="Times New Roman"/>
                          <a:cs typeface="Times New Roman"/>
                        </a:rPr>
                        <a:t>ел</a:t>
                      </a:r>
                      <a:r>
                        <a:rPr sz="105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50" b="1" spc="-1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050" b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138" rIns="0" bIns="0" rtlCol="0">
            <a:spAutoFit/>
          </a:bodyPr>
          <a:lstStyle/>
          <a:p>
            <a:pPr marL="142875">
              <a:lnSpc>
                <a:spcPct val="100000"/>
              </a:lnSpc>
            </a:pPr>
            <a:r>
              <a:rPr b="1" spc="-260" dirty="0">
                <a:latin typeface="Tahoma"/>
                <a:cs typeface="Tahoma"/>
              </a:rPr>
              <a:t>Струк</a:t>
            </a:r>
            <a:r>
              <a:rPr b="1" spc="-254" dirty="0">
                <a:latin typeface="Tahoma"/>
                <a:cs typeface="Tahoma"/>
              </a:rPr>
              <a:t>тура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обла</a:t>
            </a:r>
            <a:r>
              <a:rPr b="1" spc="-225" dirty="0">
                <a:latin typeface="Tahoma"/>
                <a:cs typeface="Tahoma"/>
              </a:rPr>
              <a:t>с</a:t>
            </a:r>
            <a:r>
              <a:rPr b="1" spc="-254" dirty="0">
                <a:latin typeface="Tahoma"/>
                <a:cs typeface="Tahoma"/>
              </a:rPr>
              <a:t>ти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40" dirty="0">
                <a:latin typeface="Tahoma"/>
                <a:cs typeface="Tahoma"/>
              </a:rPr>
              <a:t>а</a:t>
            </a:r>
            <a:r>
              <a:rPr b="1" spc="-229" dirty="0">
                <a:latin typeface="Tahoma"/>
                <a:cs typeface="Tahoma"/>
              </a:rPr>
              <a:t>че</a:t>
            </a:r>
            <a:r>
              <a:rPr b="1" spc="-195" dirty="0">
                <a:latin typeface="Tahoma"/>
                <a:cs typeface="Tahoma"/>
              </a:rPr>
              <a:t>с</a:t>
            </a:r>
            <a:r>
              <a:rPr b="1" spc="-240" dirty="0">
                <a:latin typeface="Tahoma"/>
                <a:cs typeface="Tahoma"/>
              </a:rPr>
              <a:t>тва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305" dirty="0">
                <a:latin typeface="Tahoma"/>
                <a:cs typeface="Tahoma"/>
              </a:rPr>
              <a:t>«Содерж</a:t>
            </a:r>
            <a:r>
              <a:rPr b="1" spc="-265" dirty="0">
                <a:latin typeface="Tahoma"/>
                <a:cs typeface="Tahoma"/>
              </a:rPr>
              <a:t>а</a:t>
            </a:r>
            <a:r>
              <a:rPr b="1" spc="-285" dirty="0">
                <a:latin typeface="Tahoma"/>
                <a:cs typeface="Tahoma"/>
              </a:rPr>
              <a:t>ние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о</a:t>
            </a:r>
            <a:r>
              <a:rPr b="1" spc="-295" dirty="0">
                <a:latin typeface="Tahoma"/>
                <a:cs typeface="Tahoma"/>
              </a:rPr>
              <a:t>б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40" dirty="0">
                <a:latin typeface="Tahoma"/>
                <a:cs typeface="Tahoma"/>
              </a:rPr>
              <a:t>з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40" dirty="0">
                <a:latin typeface="Tahoma"/>
                <a:cs typeface="Tahoma"/>
              </a:rPr>
              <a:t>ват</a:t>
            </a:r>
            <a:r>
              <a:rPr b="1" spc="-245" dirty="0">
                <a:latin typeface="Tahoma"/>
                <a:cs typeface="Tahoma"/>
              </a:rPr>
              <a:t>е</a:t>
            </a:r>
            <a:r>
              <a:rPr b="1" spc="-285" dirty="0">
                <a:latin typeface="Tahoma"/>
                <a:cs typeface="Tahoma"/>
              </a:rPr>
              <a:t>льной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235" dirty="0">
                <a:latin typeface="Tahoma"/>
                <a:cs typeface="Tahoma"/>
              </a:rPr>
              <a:t>дея</a:t>
            </a:r>
            <a:r>
              <a:rPr b="1" spc="-195" dirty="0">
                <a:latin typeface="Tahoma"/>
                <a:cs typeface="Tahoma"/>
              </a:rPr>
              <a:t>т</a:t>
            </a:r>
            <a:r>
              <a:rPr b="1" spc="-270" dirty="0">
                <a:latin typeface="Tahoma"/>
                <a:cs typeface="Tahoma"/>
              </a:rPr>
              <a:t>е</a:t>
            </a:r>
            <a:r>
              <a:rPr b="1" spc="-290" dirty="0">
                <a:latin typeface="Tahoma"/>
                <a:cs typeface="Tahoma"/>
              </a:rPr>
              <a:t>л</a:t>
            </a:r>
            <a:r>
              <a:rPr b="1" spc="-240" dirty="0">
                <a:latin typeface="Tahoma"/>
                <a:cs typeface="Tahoma"/>
              </a:rPr>
              <a:t>ьност</a:t>
            </a:r>
            <a:r>
              <a:rPr b="1" spc="-250" dirty="0">
                <a:latin typeface="Tahoma"/>
                <a:cs typeface="Tahoma"/>
              </a:rPr>
              <a:t>и</a:t>
            </a:r>
            <a:r>
              <a:rPr b="1" spc="-434" dirty="0">
                <a:latin typeface="Tahoma"/>
                <a:cs typeface="Tahoma"/>
              </a:rPr>
              <a:t>»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21</a:t>
            </a:fld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900" y="44500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42717" y="1114425"/>
            <a:ext cx="1320165" cy="1154430"/>
          </a:xfrm>
          <a:custGeom>
            <a:avLst/>
            <a:gdLst/>
            <a:ahLst/>
            <a:cxnLst/>
            <a:rect l="l" t="t" r="r" b="b"/>
            <a:pathLst>
              <a:path w="1320164" h="1154430">
                <a:moveTo>
                  <a:pt x="0" y="0"/>
                </a:moveTo>
                <a:lnTo>
                  <a:pt x="0" y="822832"/>
                </a:lnTo>
                <a:lnTo>
                  <a:pt x="38889" y="823750"/>
                </a:lnTo>
                <a:lnTo>
                  <a:pt x="77493" y="826483"/>
                </a:lnTo>
                <a:lnTo>
                  <a:pt x="115755" y="831005"/>
                </a:lnTo>
                <a:lnTo>
                  <a:pt x="153620" y="837286"/>
                </a:lnTo>
                <a:lnTo>
                  <a:pt x="191031" y="845300"/>
                </a:lnTo>
                <a:lnTo>
                  <a:pt x="227934" y="855017"/>
                </a:lnTo>
                <a:lnTo>
                  <a:pt x="299992" y="879452"/>
                </a:lnTo>
                <a:lnTo>
                  <a:pt x="369347" y="910367"/>
                </a:lnTo>
                <a:lnTo>
                  <a:pt x="435556" y="947538"/>
                </a:lnTo>
                <a:lnTo>
                  <a:pt x="498172" y="990741"/>
                </a:lnTo>
                <a:lnTo>
                  <a:pt x="527994" y="1014535"/>
                </a:lnTo>
                <a:lnTo>
                  <a:pt x="556751" y="1039753"/>
                </a:lnTo>
                <a:lnTo>
                  <a:pt x="584388" y="1066366"/>
                </a:lnTo>
                <a:lnTo>
                  <a:pt x="610848" y="1094348"/>
                </a:lnTo>
                <a:lnTo>
                  <a:pt x="636077" y="1123669"/>
                </a:lnTo>
                <a:lnTo>
                  <a:pt x="660019" y="1154302"/>
                </a:lnTo>
                <a:lnTo>
                  <a:pt x="1320037" y="662939"/>
                </a:lnTo>
                <a:lnTo>
                  <a:pt x="1272137" y="601673"/>
                </a:lnTo>
                <a:lnTo>
                  <a:pt x="1221663" y="543030"/>
                </a:lnTo>
                <a:lnTo>
                  <a:pt x="1168728" y="487067"/>
                </a:lnTo>
                <a:lnTo>
                  <a:pt x="1113442" y="433840"/>
                </a:lnTo>
                <a:lnTo>
                  <a:pt x="1055917" y="383405"/>
                </a:lnTo>
                <a:lnTo>
                  <a:pt x="996264" y="335817"/>
                </a:lnTo>
                <a:lnTo>
                  <a:pt x="934595" y="291134"/>
                </a:lnTo>
                <a:lnTo>
                  <a:pt x="871020" y="249411"/>
                </a:lnTo>
                <a:lnTo>
                  <a:pt x="805651" y="210704"/>
                </a:lnTo>
                <a:lnTo>
                  <a:pt x="738600" y="175069"/>
                </a:lnTo>
                <a:lnTo>
                  <a:pt x="669976" y="142562"/>
                </a:lnTo>
                <a:lnTo>
                  <a:pt x="599893" y="113239"/>
                </a:lnTo>
                <a:lnTo>
                  <a:pt x="528460" y="87156"/>
                </a:lnTo>
                <a:lnTo>
                  <a:pt x="455789" y="64369"/>
                </a:lnTo>
                <a:lnTo>
                  <a:pt x="381992" y="44934"/>
                </a:lnTo>
                <a:lnTo>
                  <a:pt x="307179" y="28907"/>
                </a:lnTo>
                <a:lnTo>
                  <a:pt x="231462" y="16344"/>
                </a:lnTo>
                <a:lnTo>
                  <a:pt x="154952" y="7301"/>
                </a:lnTo>
                <a:lnTo>
                  <a:pt x="77761" y="1834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4964" y="1777364"/>
            <a:ext cx="1193800" cy="2354580"/>
          </a:xfrm>
          <a:custGeom>
            <a:avLst/>
            <a:gdLst/>
            <a:ahLst/>
            <a:cxnLst/>
            <a:rect l="l" t="t" r="r" b="b"/>
            <a:pathLst>
              <a:path w="1193800" h="2354579">
                <a:moveTo>
                  <a:pt x="867790" y="0"/>
                </a:moveTo>
                <a:lnTo>
                  <a:pt x="213561" y="499255"/>
                </a:lnTo>
                <a:lnTo>
                  <a:pt x="220936" y="509598"/>
                </a:lnTo>
                <a:lnTo>
                  <a:pt x="228150" y="520048"/>
                </a:lnTo>
                <a:lnTo>
                  <a:pt x="270021" y="588494"/>
                </a:lnTo>
                <a:lnTo>
                  <a:pt x="299571" y="648047"/>
                </a:lnTo>
                <a:lnTo>
                  <a:pt x="323914" y="708969"/>
                </a:lnTo>
                <a:lnTo>
                  <a:pt x="343111" y="770969"/>
                </a:lnTo>
                <a:lnTo>
                  <a:pt x="357223" y="833753"/>
                </a:lnTo>
                <a:lnTo>
                  <a:pt x="366310" y="897027"/>
                </a:lnTo>
                <a:lnTo>
                  <a:pt x="370434" y="960500"/>
                </a:lnTo>
                <a:lnTo>
                  <a:pt x="369655" y="1023878"/>
                </a:lnTo>
                <a:lnTo>
                  <a:pt x="364034" y="1086867"/>
                </a:lnTo>
                <a:lnTo>
                  <a:pt x="353631" y="1149175"/>
                </a:lnTo>
                <a:lnTo>
                  <a:pt x="338508" y="1210508"/>
                </a:lnTo>
                <a:lnTo>
                  <a:pt x="318725" y="1270575"/>
                </a:lnTo>
                <a:lnTo>
                  <a:pt x="294343" y="1329080"/>
                </a:lnTo>
                <a:lnTo>
                  <a:pt x="265422" y="1385732"/>
                </a:lnTo>
                <a:lnTo>
                  <a:pt x="232025" y="1440237"/>
                </a:lnTo>
                <a:lnTo>
                  <a:pt x="194210" y="1492302"/>
                </a:lnTo>
                <a:lnTo>
                  <a:pt x="152039" y="1541635"/>
                </a:lnTo>
                <a:lnTo>
                  <a:pt x="105574" y="1587941"/>
                </a:lnTo>
                <a:lnTo>
                  <a:pt x="54873" y="1630928"/>
                </a:lnTo>
                <a:lnTo>
                  <a:pt x="0" y="1670304"/>
                </a:lnTo>
                <a:lnTo>
                  <a:pt x="457786" y="2354024"/>
                </a:lnTo>
                <a:lnTo>
                  <a:pt x="489303" y="2332576"/>
                </a:lnTo>
                <a:lnTo>
                  <a:pt x="530478" y="2302852"/>
                </a:lnTo>
                <a:lnTo>
                  <a:pt x="635494" y="2217875"/>
                </a:lnTo>
                <a:lnTo>
                  <a:pt x="731752" y="2126168"/>
                </a:lnTo>
                <a:lnTo>
                  <a:pt x="819164" y="2028322"/>
                </a:lnTo>
                <a:lnTo>
                  <a:pt x="897645" y="1924930"/>
                </a:lnTo>
                <a:lnTo>
                  <a:pt x="967106" y="1816585"/>
                </a:lnTo>
                <a:lnTo>
                  <a:pt x="1027463" y="1703880"/>
                </a:lnTo>
                <a:lnTo>
                  <a:pt x="1078627" y="1587407"/>
                </a:lnTo>
                <a:lnTo>
                  <a:pt x="1120512" y="1467759"/>
                </a:lnTo>
                <a:lnTo>
                  <a:pt x="1153032" y="1345528"/>
                </a:lnTo>
                <a:lnTo>
                  <a:pt x="1176099" y="1221306"/>
                </a:lnTo>
                <a:lnTo>
                  <a:pt x="1189627" y="1095687"/>
                </a:lnTo>
                <a:lnTo>
                  <a:pt x="1193528" y="969263"/>
                </a:lnTo>
                <a:lnTo>
                  <a:pt x="1187717" y="842627"/>
                </a:lnTo>
                <a:lnTo>
                  <a:pt x="1172106" y="716370"/>
                </a:lnTo>
                <a:lnTo>
                  <a:pt x="1146609" y="591087"/>
                </a:lnTo>
                <a:lnTo>
                  <a:pt x="1111139" y="467368"/>
                </a:lnTo>
                <a:lnTo>
                  <a:pt x="1065609" y="345808"/>
                </a:lnTo>
                <a:lnTo>
                  <a:pt x="1009932" y="226998"/>
                </a:lnTo>
                <a:lnTo>
                  <a:pt x="944021" y="111531"/>
                </a:lnTo>
                <a:lnTo>
                  <a:pt x="86779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45614" y="3324859"/>
            <a:ext cx="2101850" cy="1080770"/>
          </a:xfrm>
          <a:custGeom>
            <a:avLst/>
            <a:gdLst/>
            <a:ahLst/>
            <a:cxnLst/>
            <a:rect l="l" t="t" r="r" b="b"/>
            <a:pathLst>
              <a:path w="2101850" h="1080770">
                <a:moveTo>
                  <a:pt x="598551" y="0"/>
                </a:moveTo>
                <a:lnTo>
                  <a:pt x="0" y="564654"/>
                </a:lnTo>
                <a:lnTo>
                  <a:pt x="84684" y="648204"/>
                </a:lnTo>
                <a:lnTo>
                  <a:pt x="174021" y="724545"/>
                </a:lnTo>
                <a:lnTo>
                  <a:pt x="267591" y="793629"/>
                </a:lnTo>
                <a:lnTo>
                  <a:pt x="364978" y="855405"/>
                </a:lnTo>
                <a:lnTo>
                  <a:pt x="465764" y="909826"/>
                </a:lnTo>
                <a:lnTo>
                  <a:pt x="569531" y="956842"/>
                </a:lnTo>
                <a:lnTo>
                  <a:pt x="675862" y="996405"/>
                </a:lnTo>
                <a:lnTo>
                  <a:pt x="784339" y="1028466"/>
                </a:lnTo>
                <a:lnTo>
                  <a:pt x="894545" y="1052977"/>
                </a:lnTo>
                <a:lnTo>
                  <a:pt x="1006062" y="1069887"/>
                </a:lnTo>
                <a:lnTo>
                  <a:pt x="1118472" y="1079149"/>
                </a:lnTo>
                <a:lnTo>
                  <a:pt x="1231358" y="1080714"/>
                </a:lnTo>
                <a:lnTo>
                  <a:pt x="1344302" y="1074533"/>
                </a:lnTo>
                <a:lnTo>
                  <a:pt x="1456887" y="1060557"/>
                </a:lnTo>
                <a:lnTo>
                  <a:pt x="1568696" y="1038737"/>
                </a:lnTo>
                <a:lnTo>
                  <a:pt x="1679309" y="1009024"/>
                </a:lnTo>
                <a:lnTo>
                  <a:pt x="1788311" y="971370"/>
                </a:lnTo>
                <a:lnTo>
                  <a:pt x="1895283" y="925726"/>
                </a:lnTo>
                <a:lnTo>
                  <a:pt x="1999808" y="872043"/>
                </a:lnTo>
                <a:lnTo>
                  <a:pt x="2101469" y="810272"/>
                </a:lnTo>
                <a:lnTo>
                  <a:pt x="1738179" y="258034"/>
                </a:lnTo>
                <a:lnTo>
                  <a:pt x="1214189" y="258034"/>
                </a:lnTo>
                <a:lnTo>
                  <a:pt x="1157750" y="257251"/>
                </a:lnTo>
                <a:lnTo>
                  <a:pt x="1101550" y="252618"/>
                </a:lnTo>
                <a:lnTo>
                  <a:pt x="1045796" y="244162"/>
                </a:lnTo>
                <a:lnTo>
                  <a:pt x="990698" y="231906"/>
                </a:lnTo>
                <a:lnTo>
                  <a:pt x="936464" y="215874"/>
                </a:lnTo>
                <a:lnTo>
                  <a:pt x="883303" y="196091"/>
                </a:lnTo>
                <a:lnTo>
                  <a:pt x="831423" y="172583"/>
                </a:lnTo>
                <a:lnTo>
                  <a:pt x="781033" y="145372"/>
                </a:lnTo>
                <a:lnTo>
                  <a:pt x="732343" y="114484"/>
                </a:lnTo>
                <a:lnTo>
                  <a:pt x="685559" y="79943"/>
                </a:lnTo>
                <a:lnTo>
                  <a:pt x="640892" y="41773"/>
                </a:lnTo>
                <a:lnTo>
                  <a:pt x="598551" y="0"/>
                </a:lnTo>
                <a:close/>
              </a:path>
              <a:path w="2101850" h="1080770">
                <a:moveTo>
                  <a:pt x="1649222" y="122808"/>
                </a:moveTo>
                <a:lnTo>
                  <a:pt x="1598392" y="153696"/>
                </a:lnTo>
                <a:lnTo>
                  <a:pt x="1546131" y="180540"/>
                </a:lnTo>
                <a:lnTo>
                  <a:pt x="1492647" y="203363"/>
                </a:lnTo>
                <a:lnTo>
                  <a:pt x="1438149" y="222191"/>
                </a:lnTo>
                <a:lnTo>
                  <a:pt x="1382845" y="237047"/>
                </a:lnTo>
                <a:lnTo>
                  <a:pt x="1326945" y="247957"/>
                </a:lnTo>
                <a:lnTo>
                  <a:pt x="1270656" y="254944"/>
                </a:lnTo>
                <a:lnTo>
                  <a:pt x="1214189" y="258034"/>
                </a:lnTo>
                <a:lnTo>
                  <a:pt x="1738179" y="258034"/>
                </a:lnTo>
                <a:lnTo>
                  <a:pt x="1649222" y="122808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97077" y="1777364"/>
            <a:ext cx="1047115" cy="2112645"/>
          </a:xfrm>
          <a:custGeom>
            <a:avLst/>
            <a:gdLst/>
            <a:ahLst/>
            <a:cxnLst/>
            <a:rect l="l" t="t" r="r" b="b"/>
            <a:pathLst>
              <a:path w="1047114" h="2112645">
                <a:moveTo>
                  <a:pt x="325601" y="0"/>
                </a:moveTo>
                <a:lnTo>
                  <a:pt x="258021" y="97893"/>
                </a:lnTo>
                <a:lnTo>
                  <a:pt x="198348" y="199118"/>
                </a:lnTo>
                <a:lnTo>
                  <a:pt x="146559" y="303254"/>
                </a:lnTo>
                <a:lnTo>
                  <a:pt x="102629" y="409881"/>
                </a:lnTo>
                <a:lnTo>
                  <a:pt x="66532" y="518580"/>
                </a:lnTo>
                <a:lnTo>
                  <a:pt x="38246" y="628931"/>
                </a:lnTo>
                <a:lnTo>
                  <a:pt x="17744" y="740513"/>
                </a:lnTo>
                <a:lnTo>
                  <a:pt x="5004" y="852908"/>
                </a:lnTo>
                <a:lnTo>
                  <a:pt x="0" y="965694"/>
                </a:lnTo>
                <a:lnTo>
                  <a:pt x="2707" y="1078453"/>
                </a:lnTo>
                <a:lnTo>
                  <a:pt x="13102" y="1190765"/>
                </a:lnTo>
                <a:lnTo>
                  <a:pt x="31159" y="1302208"/>
                </a:lnTo>
                <a:lnTo>
                  <a:pt x="56855" y="1412365"/>
                </a:lnTo>
                <a:lnTo>
                  <a:pt x="90164" y="1520814"/>
                </a:lnTo>
                <a:lnTo>
                  <a:pt x="131063" y="1627137"/>
                </a:lnTo>
                <a:lnTo>
                  <a:pt x="179526" y="1730912"/>
                </a:lnTo>
                <a:lnTo>
                  <a:pt x="235530" y="1831721"/>
                </a:lnTo>
                <a:lnTo>
                  <a:pt x="299049" y="1929144"/>
                </a:lnTo>
                <a:lnTo>
                  <a:pt x="370060" y="2022760"/>
                </a:lnTo>
                <a:lnTo>
                  <a:pt x="448537" y="2112149"/>
                </a:lnTo>
                <a:lnTo>
                  <a:pt x="1047088" y="1547495"/>
                </a:lnTo>
                <a:lnTo>
                  <a:pt x="1007859" y="1502800"/>
                </a:lnTo>
                <a:lnTo>
                  <a:pt x="972360" y="1455992"/>
                </a:lnTo>
                <a:lnTo>
                  <a:pt x="940605" y="1407279"/>
                </a:lnTo>
                <a:lnTo>
                  <a:pt x="912606" y="1356873"/>
                </a:lnTo>
                <a:lnTo>
                  <a:pt x="888376" y="1304982"/>
                </a:lnTo>
                <a:lnTo>
                  <a:pt x="867926" y="1251818"/>
                </a:lnTo>
                <a:lnTo>
                  <a:pt x="851270" y="1197589"/>
                </a:lnTo>
                <a:lnTo>
                  <a:pt x="838420" y="1142507"/>
                </a:lnTo>
                <a:lnTo>
                  <a:pt x="829388" y="1086780"/>
                </a:lnTo>
                <a:lnTo>
                  <a:pt x="824187" y="1030620"/>
                </a:lnTo>
                <a:lnTo>
                  <a:pt x="822830" y="974236"/>
                </a:lnTo>
                <a:lnTo>
                  <a:pt x="825328" y="917839"/>
                </a:lnTo>
                <a:lnTo>
                  <a:pt x="831694" y="861637"/>
                </a:lnTo>
                <a:lnTo>
                  <a:pt x="841942" y="805842"/>
                </a:lnTo>
                <a:lnTo>
                  <a:pt x="856082" y="750663"/>
                </a:lnTo>
                <a:lnTo>
                  <a:pt x="874128" y="696310"/>
                </a:lnTo>
                <a:lnTo>
                  <a:pt x="896093" y="642994"/>
                </a:lnTo>
                <a:lnTo>
                  <a:pt x="921988" y="590924"/>
                </a:lnTo>
                <a:lnTo>
                  <a:pt x="951826" y="540310"/>
                </a:lnTo>
                <a:lnTo>
                  <a:pt x="985620" y="491363"/>
                </a:lnTo>
                <a:lnTo>
                  <a:pt x="32560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22678" y="1114425"/>
            <a:ext cx="1320165" cy="1154430"/>
          </a:xfrm>
          <a:custGeom>
            <a:avLst/>
            <a:gdLst/>
            <a:ahLst/>
            <a:cxnLst/>
            <a:rect l="l" t="t" r="r" b="b"/>
            <a:pathLst>
              <a:path w="1320164" h="1154430">
                <a:moveTo>
                  <a:pt x="1320038" y="0"/>
                </a:moveTo>
                <a:lnTo>
                  <a:pt x="1242276" y="1834"/>
                </a:lnTo>
                <a:lnTo>
                  <a:pt x="1165085" y="7301"/>
                </a:lnTo>
                <a:lnTo>
                  <a:pt x="1088575" y="16344"/>
                </a:lnTo>
                <a:lnTo>
                  <a:pt x="1012858" y="28907"/>
                </a:lnTo>
                <a:lnTo>
                  <a:pt x="938045" y="44934"/>
                </a:lnTo>
                <a:lnTo>
                  <a:pt x="864248" y="64369"/>
                </a:lnTo>
                <a:lnTo>
                  <a:pt x="791577" y="87156"/>
                </a:lnTo>
                <a:lnTo>
                  <a:pt x="720144" y="113239"/>
                </a:lnTo>
                <a:lnTo>
                  <a:pt x="650061" y="142562"/>
                </a:lnTo>
                <a:lnTo>
                  <a:pt x="581437" y="175069"/>
                </a:lnTo>
                <a:lnTo>
                  <a:pt x="514386" y="210704"/>
                </a:lnTo>
                <a:lnTo>
                  <a:pt x="449017" y="249411"/>
                </a:lnTo>
                <a:lnTo>
                  <a:pt x="385442" y="291134"/>
                </a:lnTo>
                <a:lnTo>
                  <a:pt x="323773" y="335817"/>
                </a:lnTo>
                <a:lnTo>
                  <a:pt x="264120" y="383405"/>
                </a:lnTo>
                <a:lnTo>
                  <a:pt x="206595" y="433840"/>
                </a:lnTo>
                <a:lnTo>
                  <a:pt x="151309" y="487067"/>
                </a:lnTo>
                <a:lnTo>
                  <a:pt x="98374" y="543030"/>
                </a:lnTo>
                <a:lnTo>
                  <a:pt x="47900" y="601673"/>
                </a:lnTo>
                <a:lnTo>
                  <a:pt x="0" y="662939"/>
                </a:lnTo>
                <a:lnTo>
                  <a:pt x="660019" y="1154302"/>
                </a:lnTo>
                <a:lnTo>
                  <a:pt x="683978" y="1123669"/>
                </a:lnTo>
                <a:lnTo>
                  <a:pt x="709223" y="1094348"/>
                </a:lnTo>
                <a:lnTo>
                  <a:pt x="735698" y="1066366"/>
                </a:lnTo>
                <a:lnTo>
                  <a:pt x="763347" y="1039753"/>
                </a:lnTo>
                <a:lnTo>
                  <a:pt x="792114" y="1014535"/>
                </a:lnTo>
                <a:lnTo>
                  <a:pt x="821945" y="990741"/>
                </a:lnTo>
                <a:lnTo>
                  <a:pt x="884573" y="947538"/>
                </a:lnTo>
                <a:lnTo>
                  <a:pt x="950785" y="910367"/>
                </a:lnTo>
                <a:lnTo>
                  <a:pt x="1020137" y="879452"/>
                </a:lnTo>
                <a:lnTo>
                  <a:pt x="1092183" y="855017"/>
                </a:lnTo>
                <a:lnTo>
                  <a:pt x="1129077" y="845300"/>
                </a:lnTo>
                <a:lnTo>
                  <a:pt x="1166478" y="837286"/>
                </a:lnTo>
                <a:lnTo>
                  <a:pt x="1204330" y="831005"/>
                </a:lnTo>
                <a:lnTo>
                  <a:pt x="1242578" y="826483"/>
                </a:lnTo>
                <a:lnTo>
                  <a:pt x="1281166" y="823750"/>
                </a:lnTo>
                <a:lnTo>
                  <a:pt x="1320038" y="822832"/>
                </a:lnTo>
                <a:lnTo>
                  <a:pt x="132003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06902" y="1456309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8571" y="2773933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7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9417" y="3785920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20392" y="2631313"/>
            <a:ext cx="180340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8573" y="1456309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92623" y="1104900"/>
            <a:ext cx="97790" cy="99060"/>
          </a:xfrm>
          <a:custGeom>
            <a:avLst/>
            <a:gdLst/>
            <a:ahLst/>
            <a:cxnLst/>
            <a:rect l="l" t="t" r="r" b="b"/>
            <a:pathLst>
              <a:path w="97789" h="99059">
                <a:moveTo>
                  <a:pt x="0" y="99060"/>
                </a:moveTo>
                <a:lnTo>
                  <a:pt x="97536" y="99060"/>
                </a:lnTo>
                <a:lnTo>
                  <a:pt x="97536" y="0"/>
                </a:lnTo>
                <a:lnTo>
                  <a:pt x="0" y="0"/>
                </a:lnTo>
                <a:lnTo>
                  <a:pt x="0" y="9906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21909" y="1027684"/>
            <a:ext cx="301498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оц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альн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ом</a:t>
            </a:r>
            <a:r>
              <a:rPr sz="1400" spc="-15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уни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вн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ти</a:t>
            </a:r>
            <a:r>
              <a:rPr sz="1400" dirty="0">
                <a:latin typeface="Calibri"/>
                <a:cs typeface="Calibri"/>
              </a:rPr>
              <a:t>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92623" y="1908048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0" y="97536"/>
                </a:moveTo>
                <a:lnTo>
                  <a:pt x="97536" y="97536"/>
                </a:lnTo>
                <a:lnTo>
                  <a:pt x="97536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21909" y="1830832"/>
            <a:ext cx="137096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еч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вое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92623" y="271119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0" y="97536"/>
                </a:moveTo>
                <a:lnTo>
                  <a:pt x="97536" y="97536"/>
                </a:lnTo>
                <a:lnTo>
                  <a:pt x="97536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121909" y="2633979"/>
            <a:ext cx="198755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П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нава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ое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92623" y="3514344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0" y="97535"/>
                </a:moveTo>
                <a:lnTo>
                  <a:pt x="97536" y="97535"/>
                </a:lnTo>
                <a:lnTo>
                  <a:pt x="97536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21909" y="3437128"/>
            <a:ext cx="295275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latin typeface="Calibri"/>
                <a:cs typeface="Calibri"/>
              </a:rPr>
              <a:t>Х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ож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тв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нн</a:t>
            </a:r>
            <a:r>
              <a:rPr sz="1400" spc="-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0" dirty="0">
                <a:latin typeface="Calibri"/>
                <a:cs typeface="Calibri"/>
              </a:rPr>
              <a:t>эс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ич</a:t>
            </a:r>
            <a:r>
              <a:rPr sz="1400" spc="-10" dirty="0">
                <a:latin typeface="Calibri"/>
                <a:cs typeface="Calibri"/>
              </a:rPr>
              <a:t>ес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ое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92623" y="4317491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0" y="97535"/>
                </a:moveTo>
                <a:lnTo>
                  <a:pt x="97536" y="97535"/>
                </a:lnTo>
                <a:lnTo>
                  <a:pt x="97536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121909" y="4239971"/>
            <a:ext cx="1653539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Фи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ич</a:t>
            </a:r>
            <a:r>
              <a:rPr sz="1400" spc="-10" dirty="0">
                <a:latin typeface="Calibri"/>
                <a:cs typeface="Calibri"/>
              </a:rPr>
              <a:t>ес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ое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ие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82575">
              <a:lnSpc>
                <a:spcPct val="100000"/>
              </a:lnSpc>
            </a:pPr>
            <a:r>
              <a:rPr b="1" spc="-265" dirty="0">
                <a:latin typeface="Tahoma"/>
                <a:cs typeface="Tahoma"/>
              </a:rPr>
              <a:t>С</a:t>
            </a:r>
            <a:r>
              <a:rPr b="1" spc="-204" dirty="0">
                <a:latin typeface="Tahoma"/>
                <a:cs typeface="Tahoma"/>
              </a:rPr>
              <a:t>т</a:t>
            </a:r>
            <a:r>
              <a:rPr b="1" spc="-285" dirty="0">
                <a:latin typeface="Tahoma"/>
                <a:cs typeface="Tahoma"/>
              </a:rPr>
              <a:t>ру</a:t>
            </a:r>
            <a:r>
              <a:rPr b="1" spc="-280" dirty="0">
                <a:latin typeface="Tahoma"/>
                <a:cs typeface="Tahoma"/>
              </a:rPr>
              <a:t>к</a:t>
            </a:r>
            <a:r>
              <a:rPr b="1" spc="-250" dirty="0">
                <a:latin typeface="Tahoma"/>
                <a:cs typeface="Tahoma"/>
              </a:rPr>
              <a:t>тур</a:t>
            </a:r>
            <a:r>
              <a:rPr b="1" spc="-240" dirty="0">
                <a:latin typeface="Tahoma"/>
                <a:cs typeface="Tahoma"/>
              </a:rPr>
              <a:t>а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285" dirty="0">
                <a:latin typeface="Tahoma"/>
                <a:cs typeface="Tahoma"/>
              </a:rPr>
              <a:t>обл</a:t>
            </a:r>
            <a:r>
              <a:rPr b="1" spc="-265" dirty="0">
                <a:latin typeface="Tahoma"/>
                <a:cs typeface="Tahoma"/>
              </a:rPr>
              <a:t>а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254" dirty="0">
                <a:latin typeface="Tahoma"/>
                <a:cs typeface="Tahoma"/>
              </a:rPr>
              <a:t>ти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265" dirty="0">
                <a:latin typeface="Tahoma"/>
                <a:cs typeface="Tahoma"/>
              </a:rPr>
              <a:t>к</a:t>
            </a:r>
            <a:r>
              <a:rPr b="1" spc="-250" dirty="0">
                <a:latin typeface="Tahoma"/>
                <a:cs typeface="Tahoma"/>
              </a:rPr>
              <a:t>а</a:t>
            </a:r>
            <a:r>
              <a:rPr b="1" spc="-245" dirty="0">
                <a:latin typeface="Tahoma"/>
                <a:cs typeface="Tahoma"/>
              </a:rPr>
              <a:t>ч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240" dirty="0">
                <a:latin typeface="Tahoma"/>
                <a:cs typeface="Tahoma"/>
              </a:rPr>
              <a:t>тва</a:t>
            </a:r>
            <a:r>
              <a:rPr b="1" spc="-145" dirty="0">
                <a:latin typeface="Tahoma"/>
                <a:cs typeface="Tahoma"/>
              </a:rPr>
              <a:t> </a:t>
            </a:r>
            <a:r>
              <a:rPr b="1" spc="-434" dirty="0">
                <a:latin typeface="Tahoma"/>
                <a:cs typeface="Tahoma"/>
              </a:rPr>
              <a:t>«</a:t>
            </a:r>
            <a:r>
              <a:rPr b="1" spc="-295" dirty="0">
                <a:latin typeface="Tahoma"/>
                <a:cs typeface="Tahoma"/>
              </a:rPr>
              <a:t>Содерж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85" dirty="0">
                <a:latin typeface="Tahoma"/>
                <a:cs typeface="Tahoma"/>
              </a:rPr>
              <a:t>ние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о</a:t>
            </a:r>
            <a:r>
              <a:rPr b="1" spc="-295" dirty="0">
                <a:latin typeface="Tahoma"/>
                <a:cs typeface="Tahoma"/>
              </a:rPr>
              <a:t>б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40" dirty="0">
                <a:latin typeface="Tahoma"/>
                <a:cs typeface="Tahoma"/>
              </a:rPr>
              <a:t>з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40" dirty="0">
                <a:latin typeface="Tahoma"/>
                <a:cs typeface="Tahoma"/>
              </a:rPr>
              <a:t>ват</a:t>
            </a:r>
            <a:r>
              <a:rPr b="1" spc="-245" dirty="0">
                <a:latin typeface="Tahoma"/>
                <a:cs typeface="Tahoma"/>
              </a:rPr>
              <a:t>е</a:t>
            </a:r>
            <a:r>
              <a:rPr b="1" spc="-285" dirty="0">
                <a:latin typeface="Tahoma"/>
                <a:cs typeface="Tahoma"/>
              </a:rPr>
              <a:t>льной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235" dirty="0">
                <a:latin typeface="Tahoma"/>
                <a:cs typeface="Tahoma"/>
              </a:rPr>
              <a:t>дея</a:t>
            </a:r>
            <a:r>
              <a:rPr b="1" spc="-195" dirty="0">
                <a:latin typeface="Tahoma"/>
                <a:cs typeface="Tahoma"/>
              </a:rPr>
              <a:t>т</a:t>
            </a:r>
            <a:r>
              <a:rPr b="1" spc="-270" dirty="0">
                <a:latin typeface="Tahoma"/>
                <a:cs typeface="Tahoma"/>
              </a:rPr>
              <a:t>е</a:t>
            </a:r>
            <a:r>
              <a:rPr b="1" spc="-290" dirty="0">
                <a:latin typeface="Tahoma"/>
                <a:cs typeface="Tahoma"/>
              </a:rPr>
              <a:t>л</a:t>
            </a:r>
            <a:r>
              <a:rPr b="1" spc="-275" dirty="0">
                <a:latin typeface="Tahoma"/>
                <a:cs typeface="Tahoma"/>
              </a:rPr>
              <a:t>ьности»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22</a:t>
            </a:fld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6188" y="697991"/>
            <a:ext cx="6685915" cy="848994"/>
          </a:xfrm>
          <a:custGeom>
            <a:avLst/>
            <a:gdLst/>
            <a:ahLst/>
            <a:cxnLst/>
            <a:rect l="l" t="t" r="r" b="b"/>
            <a:pathLst>
              <a:path w="6685915" h="848994">
                <a:moveTo>
                  <a:pt x="6544309" y="0"/>
                </a:moveTo>
                <a:lnTo>
                  <a:pt x="0" y="0"/>
                </a:lnTo>
                <a:lnTo>
                  <a:pt x="0" y="848868"/>
                </a:lnTo>
                <a:lnTo>
                  <a:pt x="6555422" y="848437"/>
                </a:lnTo>
                <a:lnTo>
                  <a:pt x="6596980" y="838729"/>
                </a:lnTo>
                <a:lnTo>
                  <a:pt x="6632810" y="817755"/>
                </a:lnTo>
                <a:lnTo>
                  <a:pt x="6660899" y="787530"/>
                </a:lnTo>
                <a:lnTo>
                  <a:pt x="6679229" y="750070"/>
                </a:lnTo>
                <a:lnTo>
                  <a:pt x="6685788" y="707390"/>
                </a:lnTo>
                <a:lnTo>
                  <a:pt x="6685788" y="141478"/>
                </a:lnTo>
                <a:lnTo>
                  <a:pt x="6680236" y="102123"/>
                </a:lnTo>
                <a:lnTo>
                  <a:pt x="6662794" y="64159"/>
                </a:lnTo>
                <a:lnTo>
                  <a:pt x="6635429" y="33266"/>
                </a:lnTo>
                <a:lnTo>
                  <a:pt x="6600156" y="11459"/>
                </a:lnTo>
                <a:lnTo>
                  <a:pt x="6558992" y="753"/>
                </a:lnTo>
                <a:lnTo>
                  <a:pt x="654430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66188" y="697991"/>
            <a:ext cx="6685915" cy="848994"/>
          </a:xfrm>
          <a:custGeom>
            <a:avLst/>
            <a:gdLst/>
            <a:ahLst/>
            <a:cxnLst/>
            <a:rect l="l" t="t" r="r" b="b"/>
            <a:pathLst>
              <a:path w="6685915" h="848994">
                <a:moveTo>
                  <a:pt x="6685788" y="141478"/>
                </a:moveTo>
                <a:lnTo>
                  <a:pt x="6685788" y="707390"/>
                </a:lnTo>
                <a:lnTo>
                  <a:pt x="6685034" y="722072"/>
                </a:lnTo>
                <a:lnTo>
                  <a:pt x="6674328" y="763236"/>
                </a:lnTo>
                <a:lnTo>
                  <a:pt x="6652521" y="798509"/>
                </a:lnTo>
                <a:lnTo>
                  <a:pt x="6621628" y="825874"/>
                </a:lnTo>
                <a:lnTo>
                  <a:pt x="6583664" y="843316"/>
                </a:lnTo>
                <a:lnTo>
                  <a:pt x="0" y="848868"/>
                </a:lnTo>
                <a:lnTo>
                  <a:pt x="0" y="0"/>
                </a:lnTo>
                <a:lnTo>
                  <a:pt x="6544309" y="0"/>
                </a:lnTo>
                <a:lnTo>
                  <a:pt x="6558992" y="753"/>
                </a:lnTo>
                <a:lnTo>
                  <a:pt x="6600156" y="11459"/>
                </a:lnTo>
                <a:lnTo>
                  <a:pt x="6635429" y="33266"/>
                </a:lnTo>
                <a:lnTo>
                  <a:pt x="6662794" y="64159"/>
                </a:lnTo>
                <a:lnTo>
                  <a:pt x="6680236" y="102123"/>
                </a:lnTo>
                <a:lnTo>
                  <a:pt x="6685788" y="141478"/>
                </a:lnTo>
                <a:close/>
              </a:path>
            </a:pathLst>
          </a:custGeom>
          <a:ln w="12192">
            <a:solidFill>
              <a:srgbClr val="CFD4E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38476" y="707009"/>
            <a:ext cx="4688205" cy="807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indent="-127635">
              <a:lnSpc>
                <a:spcPts val="1590"/>
              </a:lnSpc>
              <a:buFont typeface="Calibri"/>
              <a:buChar char="•"/>
              <a:tabLst>
                <a:tab pos="140970" algn="l"/>
              </a:tabLst>
            </a:pPr>
            <a:r>
              <a:rPr sz="1400" i="1" dirty="0">
                <a:latin typeface="Calibri"/>
                <a:cs typeface="Calibri"/>
              </a:rPr>
              <a:t>Эмоционал</a:t>
            </a:r>
            <a:r>
              <a:rPr sz="1400" i="1" spc="5" dirty="0">
                <a:latin typeface="Calibri"/>
                <a:cs typeface="Calibri"/>
              </a:rPr>
              <a:t>ь</a:t>
            </a:r>
            <a:r>
              <a:rPr sz="1400" i="1" dirty="0">
                <a:latin typeface="Calibri"/>
                <a:cs typeface="Calibri"/>
              </a:rPr>
              <a:t>ное</a:t>
            </a:r>
            <a:r>
              <a:rPr sz="1400" i="1" spc="-4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ра</a:t>
            </a:r>
            <a:r>
              <a:rPr sz="1400" i="1" spc="-10" dirty="0">
                <a:latin typeface="Calibri"/>
                <a:cs typeface="Calibri"/>
              </a:rPr>
              <a:t>з</a:t>
            </a:r>
            <a:r>
              <a:rPr sz="1400" i="1" dirty="0">
                <a:latin typeface="Calibri"/>
                <a:cs typeface="Calibri"/>
              </a:rPr>
              <a:t>витие</a:t>
            </a:r>
            <a:endParaRPr sz="1400">
              <a:latin typeface="Calibri"/>
              <a:cs typeface="Calibri"/>
            </a:endParaRPr>
          </a:p>
          <a:p>
            <a:pPr marL="140335" indent="-127635">
              <a:lnSpc>
                <a:spcPts val="1500"/>
              </a:lnSpc>
              <a:buFont typeface="Calibri"/>
              <a:buChar char="•"/>
              <a:tabLst>
                <a:tab pos="140970" algn="l"/>
              </a:tabLst>
            </a:pPr>
            <a:r>
              <a:rPr sz="1400" i="1" dirty="0">
                <a:latin typeface="Calibri"/>
                <a:cs typeface="Calibri"/>
              </a:rPr>
              <a:t>Социальное</a:t>
            </a:r>
            <a:r>
              <a:rPr sz="1400" i="1" spc="-3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ра</a:t>
            </a:r>
            <a:r>
              <a:rPr sz="1400" i="1" spc="-10" dirty="0">
                <a:latin typeface="Calibri"/>
                <a:cs typeface="Calibri"/>
              </a:rPr>
              <a:t>з</a:t>
            </a:r>
            <a:r>
              <a:rPr sz="1400" i="1" dirty="0">
                <a:latin typeface="Calibri"/>
                <a:cs typeface="Calibri"/>
              </a:rPr>
              <a:t>витие</a:t>
            </a:r>
            <a:endParaRPr sz="1400">
              <a:latin typeface="Calibri"/>
              <a:cs typeface="Calibri"/>
            </a:endParaRPr>
          </a:p>
          <a:p>
            <a:pPr marL="140335" indent="-127635">
              <a:lnSpc>
                <a:spcPts val="1500"/>
              </a:lnSpc>
              <a:buFont typeface="Calibri"/>
              <a:buChar char="•"/>
              <a:tabLst>
                <a:tab pos="140970" algn="l"/>
              </a:tabLst>
            </a:pPr>
            <a:r>
              <a:rPr sz="1400" i="1" spc="-20" dirty="0">
                <a:latin typeface="Calibri"/>
                <a:cs typeface="Calibri"/>
              </a:rPr>
              <a:t>Р</a:t>
            </a:r>
            <a:r>
              <a:rPr sz="1400" i="1" dirty="0">
                <a:latin typeface="Calibri"/>
                <a:cs typeface="Calibri"/>
              </a:rPr>
              <a:t>а</a:t>
            </a:r>
            <a:r>
              <a:rPr sz="1400" i="1" spc="-10" dirty="0">
                <a:latin typeface="Calibri"/>
                <a:cs typeface="Calibri"/>
              </a:rPr>
              <a:t>з</a:t>
            </a:r>
            <a:r>
              <a:rPr sz="1400" i="1" dirty="0">
                <a:latin typeface="Calibri"/>
                <a:cs typeface="Calibri"/>
              </a:rPr>
              <a:t>витие </a:t>
            </a:r>
            <a:r>
              <a:rPr sz="1400" i="1" spc="-20" dirty="0">
                <a:latin typeface="Calibri"/>
                <a:cs typeface="Calibri"/>
              </a:rPr>
              <a:t>к</a:t>
            </a:r>
            <a:r>
              <a:rPr sz="1400" i="1" dirty="0">
                <a:latin typeface="Calibri"/>
                <a:cs typeface="Calibri"/>
              </a:rPr>
              <a:t>ом</a:t>
            </a:r>
            <a:r>
              <a:rPr sz="1400" i="1" spc="-15" dirty="0">
                <a:latin typeface="Calibri"/>
                <a:cs typeface="Calibri"/>
              </a:rPr>
              <a:t>м</a:t>
            </a:r>
            <a:r>
              <a:rPr sz="1400" i="1" dirty="0">
                <a:latin typeface="Calibri"/>
                <a:cs typeface="Calibri"/>
              </a:rPr>
              <a:t>уни</a:t>
            </a:r>
            <a:r>
              <a:rPr sz="1400" i="1" spc="-30" dirty="0">
                <a:latin typeface="Calibri"/>
                <a:cs typeface="Calibri"/>
              </a:rPr>
              <a:t>к</a:t>
            </a:r>
            <a:r>
              <a:rPr sz="1400" i="1" dirty="0">
                <a:latin typeface="Calibri"/>
                <a:cs typeface="Calibri"/>
              </a:rPr>
              <a:t>ативных</a:t>
            </a:r>
            <a:r>
              <a:rPr sz="1400" i="1" spc="-2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способно</a:t>
            </a:r>
            <a:r>
              <a:rPr sz="1400" i="1" spc="5" dirty="0">
                <a:latin typeface="Calibri"/>
                <a:cs typeface="Calibri"/>
              </a:rPr>
              <a:t>с</a:t>
            </a:r>
            <a:r>
              <a:rPr sz="1400" i="1" dirty="0">
                <a:latin typeface="Calibri"/>
                <a:cs typeface="Calibri"/>
              </a:rPr>
              <a:t>т</a:t>
            </a:r>
            <a:r>
              <a:rPr sz="1400" i="1" spc="-15" dirty="0">
                <a:latin typeface="Calibri"/>
                <a:cs typeface="Calibri"/>
              </a:rPr>
              <a:t>е</a:t>
            </a:r>
            <a:r>
              <a:rPr sz="1400" i="1" dirty="0">
                <a:latin typeface="Calibri"/>
                <a:cs typeface="Calibri"/>
              </a:rPr>
              <a:t>й</a:t>
            </a:r>
            <a:r>
              <a:rPr sz="1400" i="1" spc="-3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и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а</a:t>
            </a:r>
            <a:r>
              <a:rPr sz="1400" i="1" spc="-10" dirty="0">
                <a:latin typeface="Calibri"/>
                <a:cs typeface="Calibri"/>
              </a:rPr>
              <a:t>к</a:t>
            </a:r>
            <a:r>
              <a:rPr sz="1400" i="1" dirty="0">
                <a:latin typeface="Calibri"/>
                <a:cs typeface="Calibri"/>
              </a:rPr>
              <a:t>тивности</a:t>
            </a:r>
            <a:endParaRPr sz="1400">
              <a:latin typeface="Calibri"/>
              <a:cs typeface="Calibri"/>
            </a:endParaRPr>
          </a:p>
          <a:p>
            <a:pPr marL="140335" indent="-127635">
              <a:lnSpc>
                <a:spcPts val="1590"/>
              </a:lnSpc>
              <a:buFont typeface="Calibri"/>
              <a:buChar char="•"/>
              <a:tabLst>
                <a:tab pos="140970" algn="l"/>
              </a:tabLst>
            </a:pPr>
            <a:r>
              <a:rPr sz="1400" i="1" dirty="0">
                <a:latin typeface="Calibri"/>
                <a:cs typeface="Calibri"/>
              </a:rPr>
              <a:t>Форм</a:t>
            </a:r>
            <a:r>
              <a:rPr sz="1400" i="1" spc="-5" dirty="0">
                <a:latin typeface="Calibri"/>
                <a:cs typeface="Calibri"/>
              </a:rPr>
              <a:t>и</a:t>
            </a:r>
            <a:r>
              <a:rPr sz="1400" i="1" dirty="0">
                <a:latin typeface="Calibri"/>
                <a:cs typeface="Calibri"/>
              </a:rPr>
              <a:t>рование</a:t>
            </a:r>
            <a:r>
              <a:rPr sz="1400" i="1" spc="-2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ос</a:t>
            </a:r>
            <a:r>
              <a:rPr sz="1400" i="1" spc="5" dirty="0">
                <a:latin typeface="Calibri"/>
                <a:cs typeface="Calibri"/>
              </a:rPr>
              <a:t>н</a:t>
            </a:r>
            <a:r>
              <a:rPr sz="1400" i="1" dirty="0">
                <a:latin typeface="Calibri"/>
                <a:cs typeface="Calibri"/>
              </a:rPr>
              <a:t>ов</a:t>
            </a:r>
            <a:r>
              <a:rPr sz="1400" i="1" spc="-2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б</a:t>
            </a:r>
            <a:r>
              <a:rPr sz="1400" i="1" dirty="0">
                <a:latin typeface="Calibri"/>
                <a:cs typeface="Calibri"/>
              </a:rPr>
              <a:t>е</a:t>
            </a:r>
            <a:r>
              <a:rPr sz="1400" i="1" spc="-10" dirty="0">
                <a:latin typeface="Calibri"/>
                <a:cs typeface="Calibri"/>
              </a:rPr>
              <a:t>з</a:t>
            </a:r>
            <a:r>
              <a:rPr sz="1400" i="1" dirty="0">
                <a:latin typeface="Calibri"/>
                <a:cs typeface="Calibri"/>
              </a:rPr>
              <a:t>опас</a:t>
            </a:r>
            <a:r>
              <a:rPr sz="1400" i="1" spc="5" dirty="0">
                <a:latin typeface="Calibri"/>
                <a:cs typeface="Calibri"/>
              </a:rPr>
              <a:t>н</a:t>
            </a:r>
            <a:r>
              <a:rPr sz="1400" i="1" dirty="0">
                <a:latin typeface="Calibri"/>
                <a:cs typeface="Calibri"/>
              </a:rPr>
              <a:t>ого</a:t>
            </a:r>
            <a:r>
              <a:rPr sz="1400" i="1" spc="-2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поведения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359" y="697991"/>
            <a:ext cx="2052955" cy="859790"/>
          </a:xfrm>
          <a:custGeom>
            <a:avLst/>
            <a:gdLst/>
            <a:ahLst/>
            <a:cxnLst/>
            <a:rect l="l" t="t" r="r" b="b"/>
            <a:pathLst>
              <a:path w="2052955" h="859790">
                <a:moveTo>
                  <a:pt x="1909571" y="0"/>
                </a:moveTo>
                <a:lnTo>
                  <a:pt x="129256" y="675"/>
                </a:lnTo>
                <a:lnTo>
                  <a:pt x="87954" y="11063"/>
                </a:lnTo>
                <a:lnTo>
                  <a:pt x="52416" y="32476"/>
                </a:lnTo>
                <a:lnTo>
                  <a:pt x="24603" y="62954"/>
                </a:lnTo>
                <a:lnTo>
                  <a:pt x="6477" y="100534"/>
                </a:lnTo>
                <a:lnTo>
                  <a:pt x="0" y="143256"/>
                </a:lnTo>
                <a:lnTo>
                  <a:pt x="659" y="716280"/>
                </a:lnTo>
                <a:lnTo>
                  <a:pt x="6278" y="758357"/>
                </a:lnTo>
                <a:lnTo>
                  <a:pt x="24234" y="796035"/>
                </a:lnTo>
                <a:lnTo>
                  <a:pt x="51908" y="826640"/>
                </a:lnTo>
                <a:lnTo>
                  <a:pt x="87339" y="848213"/>
                </a:lnTo>
                <a:lnTo>
                  <a:pt x="128565" y="858792"/>
                </a:lnTo>
                <a:lnTo>
                  <a:pt x="143255" y="859536"/>
                </a:lnTo>
                <a:lnTo>
                  <a:pt x="1923571" y="858860"/>
                </a:lnTo>
                <a:lnTo>
                  <a:pt x="1964873" y="848472"/>
                </a:lnTo>
                <a:lnTo>
                  <a:pt x="2000411" y="827059"/>
                </a:lnTo>
                <a:lnTo>
                  <a:pt x="2028224" y="796581"/>
                </a:lnTo>
                <a:lnTo>
                  <a:pt x="2046350" y="759001"/>
                </a:lnTo>
                <a:lnTo>
                  <a:pt x="2052827" y="716280"/>
                </a:lnTo>
                <a:lnTo>
                  <a:pt x="2052168" y="143256"/>
                </a:lnTo>
                <a:lnTo>
                  <a:pt x="2046549" y="101178"/>
                </a:lnTo>
                <a:lnTo>
                  <a:pt x="2028593" y="63500"/>
                </a:lnTo>
                <a:lnTo>
                  <a:pt x="2000919" y="32895"/>
                </a:lnTo>
                <a:lnTo>
                  <a:pt x="1965488" y="11322"/>
                </a:lnTo>
                <a:lnTo>
                  <a:pt x="1924262" y="743"/>
                </a:lnTo>
                <a:lnTo>
                  <a:pt x="190957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359" y="697991"/>
            <a:ext cx="2052955" cy="859790"/>
          </a:xfrm>
          <a:custGeom>
            <a:avLst/>
            <a:gdLst/>
            <a:ahLst/>
            <a:cxnLst/>
            <a:rect l="l" t="t" r="r" b="b"/>
            <a:pathLst>
              <a:path w="2052955" h="859790">
                <a:moveTo>
                  <a:pt x="0" y="143256"/>
                </a:moveTo>
                <a:lnTo>
                  <a:pt x="6477" y="100534"/>
                </a:lnTo>
                <a:lnTo>
                  <a:pt x="24603" y="62954"/>
                </a:lnTo>
                <a:lnTo>
                  <a:pt x="52416" y="32476"/>
                </a:lnTo>
                <a:lnTo>
                  <a:pt x="87954" y="11063"/>
                </a:lnTo>
                <a:lnTo>
                  <a:pt x="129256" y="675"/>
                </a:lnTo>
                <a:lnTo>
                  <a:pt x="1909571" y="0"/>
                </a:lnTo>
                <a:lnTo>
                  <a:pt x="1924262" y="743"/>
                </a:lnTo>
                <a:lnTo>
                  <a:pt x="1965488" y="11322"/>
                </a:lnTo>
                <a:lnTo>
                  <a:pt x="2000919" y="32895"/>
                </a:lnTo>
                <a:lnTo>
                  <a:pt x="2028593" y="63500"/>
                </a:lnTo>
                <a:lnTo>
                  <a:pt x="2046549" y="101178"/>
                </a:lnTo>
                <a:lnTo>
                  <a:pt x="2052827" y="716280"/>
                </a:lnTo>
                <a:lnTo>
                  <a:pt x="2052084" y="730970"/>
                </a:lnTo>
                <a:lnTo>
                  <a:pt x="2041505" y="772196"/>
                </a:lnTo>
                <a:lnTo>
                  <a:pt x="2019932" y="807627"/>
                </a:lnTo>
                <a:lnTo>
                  <a:pt x="1989327" y="835301"/>
                </a:lnTo>
                <a:lnTo>
                  <a:pt x="1951649" y="853257"/>
                </a:lnTo>
                <a:lnTo>
                  <a:pt x="143255" y="859536"/>
                </a:lnTo>
                <a:lnTo>
                  <a:pt x="128565" y="858792"/>
                </a:lnTo>
                <a:lnTo>
                  <a:pt x="87339" y="848213"/>
                </a:lnTo>
                <a:lnTo>
                  <a:pt x="51908" y="826640"/>
                </a:lnTo>
                <a:lnTo>
                  <a:pt x="24234" y="796035"/>
                </a:lnTo>
                <a:lnTo>
                  <a:pt x="6278" y="758357"/>
                </a:lnTo>
                <a:lnTo>
                  <a:pt x="0" y="143256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3423" y="834994"/>
            <a:ext cx="1755139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indent="-1270" algn="ctr">
              <a:lnSpc>
                <a:spcPct val="7140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Социальн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700" b="1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1700" b="1" spc="-2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700" b="1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ив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ое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развитие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88464" y="1603247"/>
            <a:ext cx="6764020" cy="1203960"/>
          </a:xfrm>
          <a:custGeom>
            <a:avLst/>
            <a:gdLst/>
            <a:ahLst/>
            <a:cxnLst/>
            <a:rect l="l" t="t" r="r" b="b"/>
            <a:pathLst>
              <a:path w="6764020" h="1203960">
                <a:moveTo>
                  <a:pt x="6562852" y="0"/>
                </a:moveTo>
                <a:lnTo>
                  <a:pt x="0" y="0"/>
                </a:lnTo>
                <a:lnTo>
                  <a:pt x="0" y="1203959"/>
                </a:lnTo>
                <a:lnTo>
                  <a:pt x="6562852" y="1203959"/>
                </a:lnTo>
                <a:lnTo>
                  <a:pt x="6579315" y="1203295"/>
                </a:lnTo>
                <a:lnTo>
                  <a:pt x="6626295" y="1193734"/>
                </a:lnTo>
                <a:lnTo>
                  <a:pt x="6668573" y="1173908"/>
                </a:lnTo>
                <a:lnTo>
                  <a:pt x="6704758" y="1145206"/>
                </a:lnTo>
                <a:lnTo>
                  <a:pt x="6733460" y="1109021"/>
                </a:lnTo>
                <a:lnTo>
                  <a:pt x="6753286" y="1066743"/>
                </a:lnTo>
                <a:lnTo>
                  <a:pt x="6762847" y="1019763"/>
                </a:lnTo>
                <a:lnTo>
                  <a:pt x="6763511" y="1003300"/>
                </a:lnTo>
                <a:lnTo>
                  <a:pt x="6763511" y="200660"/>
                </a:lnTo>
                <a:lnTo>
                  <a:pt x="6757683" y="152422"/>
                </a:lnTo>
                <a:lnTo>
                  <a:pt x="6741124" y="108423"/>
                </a:lnTo>
                <a:lnTo>
                  <a:pt x="6715226" y="70052"/>
                </a:lnTo>
                <a:lnTo>
                  <a:pt x="6681380" y="38701"/>
                </a:lnTo>
                <a:lnTo>
                  <a:pt x="6640978" y="15761"/>
                </a:lnTo>
                <a:lnTo>
                  <a:pt x="6595412" y="2624"/>
                </a:lnTo>
                <a:lnTo>
                  <a:pt x="656285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88464" y="1603247"/>
            <a:ext cx="6764020" cy="1203960"/>
          </a:xfrm>
          <a:custGeom>
            <a:avLst/>
            <a:gdLst/>
            <a:ahLst/>
            <a:cxnLst/>
            <a:rect l="l" t="t" r="r" b="b"/>
            <a:pathLst>
              <a:path w="6764020" h="1203960">
                <a:moveTo>
                  <a:pt x="6763511" y="200660"/>
                </a:moveTo>
                <a:lnTo>
                  <a:pt x="6763511" y="1003300"/>
                </a:lnTo>
                <a:lnTo>
                  <a:pt x="6762847" y="1019763"/>
                </a:lnTo>
                <a:lnTo>
                  <a:pt x="6753286" y="1066743"/>
                </a:lnTo>
                <a:lnTo>
                  <a:pt x="6733460" y="1109021"/>
                </a:lnTo>
                <a:lnTo>
                  <a:pt x="6704758" y="1145206"/>
                </a:lnTo>
                <a:lnTo>
                  <a:pt x="6668573" y="1173908"/>
                </a:lnTo>
                <a:lnTo>
                  <a:pt x="6626295" y="1193734"/>
                </a:lnTo>
                <a:lnTo>
                  <a:pt x="6579315" y="1203295"/>
                </a:lnTo>
                <a:lnTo>
                  <a:pt x="6562852" y="1203959"/>
                </a:lnTo>
                <a:lnTo>
                  <a:pt x="0" y="1203959"/>
                </a:lnTo>
                <a:lnTo>
                  <a:pt x="0" y="0"/>
                </a:lnTo>
                <a:lnTo>
                  <a:pt x="6562852" y="0"/>
                </a:lnTo>
                <a:lnTo>
                  <a:pt x="6611089" y="5828"/>
                </a:lnTo>
                <a:lnTo>
                  <a:pt x="6655088" y="22387"/>
                </a:lnTo>
                <a:lnTo>
                  <a:pt x="6693459" y="48285"/>
                </a:lnTo>
                <a:lnTo>
                  <a:pt x="6724810" y="82131"/>
                </a:lnTo>
                <a:lnTo>
                  <a:pt x="6747750" y="122533"/>
                </a:lnTo>
                <a:lnTo>
                  <a:pt x="6760887" y="168099"/>
                </a:lnTo>
                <a:lnTo>
                  <a:pt x="6763511" y="200660"/>
                </a:lnTo>
                <a:close/>
              </a:path>
            </a:pathLst>
          </a:custGeom>
          <a:ln w="12192">
            <a:solidFill>
              <a:srgbClr val="CFD4E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60117" y="1542541"/>
            <a:ext cx="1644014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 indent="-101600">
              <a:lnSpc>
                <a:spcPct val="100000"/>
              </a:lnSpc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Р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звит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20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р</a:t>
            </a:r>
            <a:r>
              <a:rPr sz="1100" i="1" dirty="0">
                <a:latin typeface="Calibri"/>
                <a:cs typeface="Calibri"/>
              </a:rPr>
              <a:t>ечев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го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сл</a:t>
            </a:r>
            <a:r>
              <a:rPr sz="1100" i="1" spc="-5" dirty="0">
                <a:latin typeface="Calibri"/>
                <a:cs typeface="Calibri"/>
              </a:rPr>
              <a:t>у</a:t>
            </a:r>
            <a:r>
              <a:rPr sz="1100" i="1" dirty="0">
                <a:latin typeface="Calibri"/>
                <a:cs typeface="Calibri"/>
              </a:rPr>
              <a:t>ха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0117" y="1733041"/>
            <a:ext cx="4477385" cy="1140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 indent="-101600">
              <a:lnSpc>
                <a:spcPct val="100000"/>
              </a:lnSpc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Об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га</a:t>
            </a:r>
            <a:r>
              <a:rPr sz="1100" i="1" spc="-10" dirty="0">
                <a:latin typeface="Calibri"/>
                <a:cs typeface="Calibri"/>
              </a:rPr>
              <a:t>щ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сл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в</a:t>
            </a:r>
            <a:r>
              <a:rPr sz="1100" i="1" spc="-5" dirty="0">
                <a:latin typeface="Calibri"/>
                <a:cs typeface="Calibri"/>
              </a:rPr>
              <a:t>ар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dirty="0">
                <a:latin typeface="Calibri"/>
                <a:cs typeface="Calibri"/>
              </a:rPr>
              <a:t>ого зап</a:t>
            </a:r>
            <a:r>
              <a:rPr sz="1100" i="1" spc="-10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са</a:t>
            </a:r>
            <a:endParaRPr sz="110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spcBef>
                <a:spcPts val="180"/>
              </a:spcBef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Р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звит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2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по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м</a:t>
            </a:r>
            <a:r>
              <a:rPr sz="1100" i="1" spc="-10" dirty="0">
                <a:latin typeface="Calibri"/>
                <a:cs typeface="Calibri"/>
              </a:rPr>
              <a:t>ан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я речи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и фор</a:t>
            </a:r>
            <a:r>
              <a:rPr sz="1100" i="1" spc="-5" dirty="0">
                <a:latin typeface="Calibri"/>
                <a:cs typeface="Calibri"/>
              </a:rPr>
              <a:t>мир</a:t>
            </a:r>
            <a:r>
              <a:rPr sz="1100" i="1" dirty="0">
                <a:latin typeface="Calibri"/>
                <a:cs typeface="Calibri"/>
              </a:rPr>
              <a:t>ов</a:t>
            </a:r>
            <a:r>
              <a:rPr sz="1100" i="1" spc="-10" dirty="0">
                <a:latin typeface="Calibri"/>
                <a:cs typeface="Calibri"/>
              </a:rPr>
              <a:t>ан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 п</a:t>
            </a:r>
            <a:r>
              <a:rPr sz="1100" i="1" spc="-5" dirty="0">
                <a:latin typeface="Calibri"/>
                <a:cs typeface="Calibri"/>
              </a:rPr>
              <a:t>р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5" dirty="0">
                <a:latin typeface="Calibri"/>
                <a:cs typeface="Calibri"/>
              </a:rPr>
              <a:t>д</a:t>
            </a:r>
            <a:r>
              <a:rPr sz="1100" i="1" dirty="0">
                <a:latin typeface="Calibri"/>
                <a:cs typeface="Calibri"/>
              </a:rPr>
              <a:t>по</a:t>
            </a:r>
            <a:r>
              <a:rPr sz="1100" i="1" spc="-5" dirty="0">
                <a:latin typeface="Calibri"/>
                <a:cs typeface="Calibri"/>
              </a:rPr>
              <a:t>с</a:t>
            </a:r>
            <a:r>
              <a:rPr sz="1100" i="1" dirty="0">
                <a:latin typeface="Calibri"/>
                <a:cs typeface="Calibri"/>
              </a:rPr>
              <a:t>ыл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к</a:t>
            </a:r>
            <a:r>
              <a:rPr sz="1100" i="1" spc="-2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гр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м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тн</a:t>
            </a:r>
            <a:r>
              <a:rPr sz="1100" i="1" spc="-10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сти</a:t>
            </a:r>
            <a:endParaRPr sz="110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spcBef>
                <a:spcPts val="180"/>
              </a:spcBef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Р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звит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2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культу</a:t>
            </a:r>
            <a:r>
              <a:rPr sz="1100" i="1" spc="-5" dirty="0">
                <a:latin typeface="Calibri"/>
                <a:cs typeface="Calibri"/>
              </a:rPr>
              <a:t>р</a:t>
            </a:r>
            <a:r>
              <a:rPr sz="1100" i="1" dirty="0">
                <a:latin typeface="Calibri"/>
                <a:cs typeface="Calibri"/>
              </a:rPr>
              <a:t>ы</a:t>
            </a:r>
            <a:r>
              <a:rPr sz="1100" i="1" spc="-1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у</a:t>
            </a:r>
            <a:r>
              <a:rPr sz="1100" i="1" spc="-5" dirty="0">
                <a:latin typeface="Calibri"/>
                <a:cs typeface="Calibri"/>
              </a:rPr>
              <a:t>с</a:t>
            </a:r>
            <a:r>
              <a:rPr sz="1100" i="1" dirty="0">
                <a:latin typeface="Calibri"/>
                <a:cs typeface="Calibri"/>
              </a:rPr>
              <a:t>тн</a:t>
            </a:r>
            <a:r>
              <a:rPr sz="1100" i="1" spc="-10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й</a:t>
            </a:r>
            <a:r>
              <a:rPr sz="1100" i="1" spc="-15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р</a:t>
            </a:r>
            <a:r>
              <a:rPr sz="1100" i="1" dirty="0">
                <a:latin typeface="Calibri"/>
                <a:cs typeface="Calibri"/>
              </a:rPr>
              <a:t>ечи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и ре</a:t>
            </a:r>
            <a:r>
              <a:rPr sz="1100" i="1" spc="-5" dirty="0">
                <a:latin typeface="Calibri"/>
                <a:cs typeface="Calibri"/>
              </a:rPr>
              <a:t>ч</a:t>
            </a:r>
            <a:r>
              <a:rPr sz="1100" i="1" dirty="0">
                <a:latin typeface="Calibri"/>
                <a:cs typeface="Calibri"/>
              </a:rPr>
              <a:t>ев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я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ктив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dirty="0">
                <a:latin typeface="Calibri"/>
                <a:cs typeface="Calibri"/>
              </a:rPr>
              <a:t>о</a:t>
            </a:r>
            <a:r>
              <a:rPr sz="1100" i="1" spc="-10" dirty="0">
                <a:latin typeface="Calibri"/>
                <a:cs typeface="Calibri"/>
              </a:rPr>
              <a:t>с</a:t>
            </a:r>
            <a:r>
              <a:rPr sz="1100" i="1" dirty="0">
                <a:latin typeface="Calibri"/>
                <a:cs typeface="Calibri"/>
              </a:rPr>
              <a:t>ть</a:t>
            </a:r>
            <a:endParaRPr sz="110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spcBef>
                <a:spcPts val="180"/>
              </a:spcBef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О</a:t>
            </a:r>
            <a:r>
              <a:rPr sz="1100" i="1" spc="-10" dirty="0">
                <a:latin typeface="Calibri"/>
                <a:cs typeface="Calibri"/>
              </a:rPr>
              <a:t>с</a:t>
            </a:r>
            <a:r>
              <a:rPr sz="1100" i="1" dirty="0">
                <a:latin typeface="Calibri"/>
                <a:cs typeface="Calibri"/>
              </a:rPr>
              <a:t>вое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пи</a:t>
            </a:r>
            <a:r>
              <a:rPr sz="1100" i="1" spc="-10" dirty="0">
                <a:latin typeface="Calibri"/>
                <a:cs typeface="Calibri"/>
              </a:rPr>
              <a:t>с</a:t>
            </a:r>
            <a:r>
              <a:rPr sz="1100" i="1" dirty="0">
                <a:latin typeface="Calibri"/>
                <a:cs typeface="Calibri"/>
              </a:rPr>
              <a:t>ьме</a:t>
            </a:r>
            <a:r>
              <a:rPr sz="1100" i="1" spc="-10" dirty="0">
                <a:latin typeface="Calibri"/>
                <a:cs typeface="Calibri"/>
              </a:rPr>
              <a:t>нн</a:t>
            </a:r>
            <a:r>
              <a:rPr sz="1100" i="1" dirty="0">
                <a:latin typeface="Calibri"/>
                <a:cs typeface="Calibri"/>
              </a:rPr>
              <a:t>ой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речи</a:t>
            </a:r>
            <a:endParaRPr sz="110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spcBef>
                <a:spcPts val="180"/>
              </a:spcBef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З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ко</a:t>
            </a:r>
            <a:r>
              <a:rPr sz="1100" i="1" spc="-5" dirty="0">
                <a:latin typeface="Calibri"/>
                <a:cs typeface="Calibri"/>
              </a:rPr>
              <a:t>мс</a:t>
            </a:r>
            <a:r>
              <a:rPr sz="1100" i="1" dirty="0">
                <a:latin typeface="Calibri"/>
                <a:cs typeface="Calibri"/>
              </a:rPr>
              <a:t>тво</a:t>
            </a:r>
            <a:r>
              <a:rPr sz="1100" i="1" spc="-3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с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лите</a:t>
            </a:r>
            <a:r>
              <a:rPr sz="1100" i="1" spc="-10" dirty="0">
                <a:latin typeface="Calibri"/>
                <a:cs typeface="Calibri"/>
              </a:rPr>
              <a:t>р</a:t>
            </a:r>
            <a:r>
              <a:rPr sz="1100" i="1" spc="-5" dirty="0">
                <a:latin typeface="Calibri"/>
                <a:cs typeface="Calibri"/>
              </a:rPr>
              <a:t>а</a:t>
            </a:r>
            <a:r>
              <a:rPr sz="1100" i="1" dirty="0">
                <a:latin typeface="Calibri"/>
                <a:cs typeface="Calibri"/>
              </a:rPr>
              <a:t>ту</a:t>
            </a:r>
            <a:r>
              <a:rPr sz="1100" i="1" spc="-10" dirty="0">
                <a:latin typeface="Calibri"/>
                <a:cs typeface="Calibri"/>
              </a:rPr>
              <a:t>р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й</a:t>
            </a:r>
            <a:r>
              <a:rPr sz="1100" i="1" spc="-1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и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фолькло</a:t>
            </a:r>
            <a:r>
              <a:rPr sz="1100" i="1" spc="-10" dirty="0">
                <a:latin typeface="Calibri"/>
                <a:cs typeface="Calibri"/>
              </a:rPr>
              <a:t>р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м</a:t>
            </a:r>
            <a:endParaRPr sz="110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spcBef>
                <a:spcPts val="180"/>
              </a:spcBef>
              <a:buFont typeface="Calibri"/>
              <a:buChar char="•"/>
              <a:tabLst>
                <a:tab pos="114935" algn="l"/>
              </a:tabLst>
            </a:pPr>
            <a:r>
              <a:rPr sz="1100" i="1" dirty="0">
                <a:latin typeface="Calibri"/>
                <a:cs typeface="Calibri"/>
              </a:rPr>
              <a:t>Речев</a:t>
            </a:r>
            <a:r>
              <a:rPr sz="1100" i="1" spc="-5" dirty="0">
                <a:latin typeface="Calibri"/>
                <a:cs typeface="Calibri"/>
              </a:rPr>
              <a:t>о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20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ра</a:t>
            </a:r>
            <a:r>
              <a:rPr sz="1100" i="1" dirty="0">
                <a:latin typeface="Calibri"/>
                <a:cs typeface="Calibri"/>
              </a:rPr>
              <a:t>звит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в бил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dirty="0">
                <a:latin typeface="Calibri"/>
                <a:cs typeface="Calibri"/>
              </a:rPr>
              <a:t>гваль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dirty="0">
                <a:latin typeface="Calibri"/>
                <a:cs typeface="Calibri"/>
              </a:rPr>
              <a:t>ой</a:t>
            </a:r>
            <a:r>
              <a:rPr sz="1100" i="1" spc="-1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и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полил</a:t>
            </a:r>
            <a:r>
              <a:rPr sz="1100" i="1" spc="-5" dirty="0">
                <a:latin typeface="Calibri"/>
                <a:cs typeface="Calibri"/>
              </a:rPr>
              <a:t>и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dirty="0">
                <a:latin typeface="Calibri"/>
                <a:cs typeface="Calibri"/>
              </a:rPr>
              <a:t>гваль</a:t>
            </a:r>
            <a:r>
              <a:rPr sz="1100" i="1" spc="-10" dirty="0">
                <a:latin typeface="Calibri"/>
                <a:cs typeface="Calibri"/>
              </a:rPr>
              <a:t>н</a:t>
            </a:r>
            <a:r>
              <a:rPr sz="1100" i="1" dirty="0">
                <a:latin typeface="Calibri"/>
                <a:cs typeface="Calibri"/>
              </a:rPr>
              <a:t>ой</a:t>
            </a:r>
            <a:r>
              <a:rPr sz="1100" i="1" spc="-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с</a:t>
            </a:r>
            <a:r>
              <a:rPr sz="1100" i="1" spc="-5" dirty="0">
                <a:latin typeface="Calibri"/>
                <a:cs typeface="Calibri"/>
              </a:rPr>
              <a:t>р</a:t>
            </a:r>
            <a:r>
              <a:rPr sz="1100" i="1" dirty="0">
                <a:latin typeface="Calibri"/>
                <a:cs typeface="Calibri"/>
              </a:rPr>
              <a:t>е</a:t>
            </a:r>
            <a:r>
              <a:rPr sz="1100" i="1" spc="-5" dirty="0">
                <a:latin typeface="Calibri"/>
                <a:cs typeface="Calibri"/>
              </a:rPr>
              <a:t>д</a:t>
            </a:r>
            <a:r>
              <a:rPr sz="1100" i="1" dirty="0">
                <a:latin typeface="Calibri"/>
                <a:cs typeface="Calibri"/>
              </a:rPr>
              <a:t>е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359" y="1618488"/>
            <a:ext cx="1973580" cy="1191895"/>
          </a:xfrm>
          <a:custGeom>
            <a:avLst/>
            <a:gdLst/>
            <a:ahLst/>
            <a:cxnLst/>
            <a:rect l="l" t="t" r="r" b="b"/>
            <a:pathLst>
              <a:path w="1973580" h="1191895">
                <a:moveTo>
                  <a:pt x="1774952" y="0"/>
                </a:moveTo>
                <a:lnTo>
                  <a:pt x="198627" y="0"/>
                </a:lnTo>
                <a:lnTo>
                  <a:pt x="182336" y="658"/>
                </a:lnTo>
                <a:lnTo>
                  <a:pt x="135844" y="10123"/>
                </a:lnTo>
                <a:lnTo>
                  <a:pt x="93997" y="29752"/>
                </a:lnTo>
                <a:lnTo>
                  <a:pt x="58175" y="58165"/>
                </a:lnTo>
                <a:lnTo>
                  <a:pt x="29758" y="93986"/>
                </a:lnTo>
                <a:lnTo>
                  <a:pt x="10125" y="135835"/>
                </a:lnTo>
                <a:lnTo>
                  <a:pt x="658" y="182333"/>
                </a:lnTo>
                <a:lnTo>
                  <a:pt x="0" y="198627"/>
                </a:lnTo>
                <a:lnTo>
                  <a:pt x="0" y="993139"/>
                </a:lnTo>
                <a:lnTo>
                  <a:pt x="5772" y="1040881"/>
                </a:lnTo>
                <a:lnTo>
                  <a:pt x="22169" y="1084433"/>
                </a:lnTo>
                <a:lnTo>
                  <a:pt x="47812" y="1122416"/>
                </a:lnTo>
                <a:lnTo>
                  <a:pt x="81319" y="1153452"/>
                </a:lnTo>
                <a:lnTo>
                  <a:pt x="121311" y="1176162"/>
                </a:lnTo>
                <a:lnTo>
                  <a:pt x="166408" y="1189169"/>
                </a:lnTo>
                <a:lnTo>
                  <a:pt x="198627" y="1191768"/>
                </a:lnTo>
                <a:lnTo>
                  <a:pt x="1774952" y="1191768"/>
                </a:lnTo>
                <a:lnTo>
                  <a:pt x="1822693" y="1185996"/>
                </a:lnTo>
                <a:lnTo>
                  <a:pt x="1866245" y="1169602"/>
                </a:lnTo>
                <a:lnTo>
                  <a:pt x="1904228" y="1143964"/>
                </a:lnTo>
                <a:lnTo>
                  <a:pt x="1935264" y="1110459"/>
                </a:lnTo>
                <a:lnTo>
                  <a:pt x="1957974" y="1070467"/>
                </a:lnTo>
                <a:lnTo>
                  <a:pt x="1970981" y="1025365"/>
                </a:lnTo>
                <a:lnTo>
                  <a:pt x="1973579" y="993139"/>
                </a:lnTo>
                <a:lnTo>
                  <a:pt x="1973579" y="198627"/>
                </a:lnTo>
                <a:lnTo>
                  <a:pt x="1967808" y="150886"/>
                </a:lnTo>
                <a:lnTo>
                  <a:pt x="1951414" y="107334"/>
                </a:lnTo>
                <a:lnTo>
                  <a:pt x="1925776" y="69351"/>
                </a:lnTo>
                <a:lnTo>
                  <a:pt x="1892271" y="38315"/>
                </a:lnTo>
                <a:lnTo>
                  <a:pt x="1852279" y="15605"/>
                </a:lnTo>
                <a:lnTo>
                  <a:pt x="1807177" y="2598"/>
                </a:lnTo>
                <a:lnTo>
                  <a:pt x="177495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3359" y="1618488"/>
            <a:ext cx="1973580" cy="1191895"/>
          </a:xfrm>
          <a:custGeom>
            <a:avLst/>
            <a:gdLst/>
            <a:ahLst/>
            <a:cxnLst/>
            <a:rect l="l" t="t" r="r" b="b"/>
            <a:pathLst>
              <a:path w="1973580" h="1191895">
                <a:moveTo>
                  <a:pt x="0" y="198627"/>
                </a:moveTo>
                <a:lnTo>
                  <a:pt x="5772" y="150886"/>
                </a:lnTo>
                <a:lnTo>
                  <a:pt x="22169" y="107334"/>
                </a:lnTo>
                <a:lnTo>
                  <a:pt x="47812" y="69351"/>
                </a:lnTo>
                <a:lnTo>
                  <a:pt x="81319" y="38315"/>
                </a:lnTo>
                <a:lnTo>
                  <a:pt x="121311" y="15605"/>
                </a:lnTo>
                <a:lnTo>
                  <a:pt x="166408" y="2598"/>
                </a:lnTo>
                <a:lnTo>
                  <a:pt x="198627" y="0"/>
                </a:lnTo>
                <a:lnTo>
                  <a:pt x="1774952" y="0"/>
                </a:lnTo>
                <a:lnTo>
                  <a:pt x="1822693" y="5771"/>
                </a:lnTo>
                <a:lnTo>
                  <a:pt x="1866245" y="22165"/>
                </a:lnTo>
                <a:lnTo>
                  <a:pt x="1904228" y="47803"/>
                </a:lnTo>
                <a:lnTo>
                  <a:pt x="1935264" y="81308"/>
                </a:lnTo>
                <a:lnTo>
                  <a:pt x="1957974" y="121300"/>
                </a:lnTo>
                <a:lnTo>
                  <a:pt x="1970981" y="166402"/>
                </a:lnTo>
                <a:lnTo>
                  <a:pt x="1973579" y="198627"/>
                </a:lnTo>
                <a:lnTo>
                  <a:pt x="1973579" y="993139"/>
                </a:lnTo>
                <a:lnTo>
                  <a:pt x="1967808" y="1040881"/>
                </a:lnTo>
                <a:lnTo>
                  <a:pt x="1951414" y="1084433"/>
                </a:lnTo>
                <a:lnTo>
                  <a:pt x="1925776" y="1122416"/>
                </a:lnTo>
                <a:lnTo>
                  <a:pt x="1892271" y="1153452"/>
                </a:lnTo>
                <a:lnTo>
                  <a:pt x="1852279" y="1176162"/>
                </a:lnTo>
                <a:lnTo>
                  <a:pt x="1807177" y="1189169"/>
                </a:lnTo>
                <a:lnTo>
                  <a:pt x="1774952" y="1191768"/>
                </a:lnTo>
                <a:lnTo>
                  <a:pt x="198627" y="1191768"/>
                </a:lnTo>
                <a:lnTo>
                  <a:pt x="150894" y="1185996"/>
                </a:lnTo>
                <a:lnTo>
                  <a:pt x="107345" y="1169602"/>
                </a:lnTo>
                <a:lnTo>
                  <a:pt x="69361" y="1143964"/>
                </a:lnTo>
                <a:lnTo>
                  <a:pt x="38322" y="1110459"/>
                </a:lnTo>
                <a:lnTo>
                  <a:pt x="15608" y="1070467"/>
                </a:lnTo>
                <a:lnTo>
                  <a:pt x="2599" y="1025365"/>
                </a:lnTo>
                <a:lnTo>
                  <a:pt x="0" y="993139"/>
                </a:lnTo>
                <a:lnTo>
                  <a:pt x="0" y="19862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34669" y="2023105"/>
            <a:ext cx="931544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45720">
              <a:lnSpc>
                <a:spcPct val="6940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чевое развитие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97607" y="2945892"/>
            <a:ext cx="6754495" cy="1880870"/>
          </a:xfrm>
          <a:custGeom>
            <a:avLst/>
            <a:gdLst/>
            <a:ahLst/>
            <a:cxnLst/>
            <a:rect l="l" t="t" r="r" b="b"/>
            <a:pathLst>
              <a:path w="6754495" h="1880870">
                <a:moveTo>
                  <a:pt x="6440932" y="0"/>
                </a:moveTo>
                <a:lnTo>
                  <a:pt x="0" y="0"/>
                </a:lnTo>
                <a:lnTo>
                  <a:pt x="0" y="1880615"/>
                </a:lnTo>
                <a:lnTo>
                  <a:pt x="6440932" y="1880615"/>
                </a:lnTo>
                <a:lnTo>
                  <a:pt x="6466637" y="1879576"/>
                </a:lnTo>
                <a:lnTo>
                  <a:pt x="6516252" y="1871506"/>
                </a:lnTo>
                <a:lnTo>
                  <a:pt x="6562933" y="1855983"/>
                </a:lnTo>
                <a:lnTo>
                  <a:pt x="6606034" y="1833654"/>
                </a:lnTo>
                <a:lnTo>
                  <a:pt x="6644910" y="1805163"/>
                </a:lnTo>
                <a:lnTo>
                  <a:pt x="6678916" y="1771156"/>
                </a:lnTo>
                <a:lnTo>
                  <a:pt x="6707406" y="1732279"/>
                </a:lnTo>
                <a:lnTo>
                  <a:pt x="6729735" y="1689176"/>
                </a:lnTo>
                <a:lnTo>
                  <a:pt x="6745258" y="1642492"/>
                </a:lnTo>
                <a:lnTo>
                  <a:pt x="6753328" y="1592875"/>
                </a:lnTo>
                <a:lnTo>
                  <a:pt x="6754368" y="1567167"/>
                </a:lnTo>
                <a:lnTo>
                  <a:pt x="6754368" y="313435"/>
                </a:lnTo>
                <a:lnTo>
                  <a:pt x="6750265" y="262596"/>
                </a:lnTo>
                <a:lnTo>
                  <a:pt x="6738388" y="214367"/>
                </a:lnTo>
                <a:lnTo>
                  <a:pt x="6719381" y="169396"/>
                </a:lnTo>
                <a:lnTo>
                  <a:pt x="6693891" y="128326"/>
                </a:lnTo>
                <a:lnTo>
                  <a:pt x="6662562" y="91805"/>
                </a:lnTo>
                <a:lnTo>
                  <a:pt x="6626041" y="60476"/>
                </a:lnTo>
                <a:lnTo>
                  <a:pt x="6584971" y="34986"/>
                </a:lnTo>
                <a:lnTo>
                  <a:pt x="6540000" y="15979"/>
                </a:lnTo>
                <a:lnTo>
                  <a:pt x="6491771" y="4102"/>
                </a:lnTo>
                <a:lnTo>
                  <a:pt x="64409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97607" y="2945892"/>
            <a:ext cx="6754495" cy="1880870"/>
          </a:xfrm>
          <a:custGeom>
            <a:avLst/>
            <a:gdLst/>
            <a:ahLst/>
            <a:cxnLst/>
            <a:rect l="l" t="t" r="r" b="b"/>
            <a:pathLst>
              <a:path w="6754495" h="1880870">
                <a:moveTo>
                  <a:pt x="6754368" y="313435"/>
                </a:moveTo>
                <a:lnTo>
                  <a:pt x="6754368" y="1567167"/>
                </a:lnTo>
                <a:lnTo>
                  <a:pt x="6753328" y="1592875"/>
                </a:lnTo>
                <a:lnTo>
                  <a:pt x="6745258" y="1642492"/>
                </a:lnTo>
                <a:lnTo>
                  <a:pt x="6729735" y="1689176"/>
                </a:lnTo>
                <a:lnTo>
                  <a:pt x="6707406" y="1732279"/>
                </a:lnTo>
                <a:lnTo>
                  <a:pt x="6678916" y="1771156"/>
                </a:lnTo>
                <a:lnTo>
                  <a:pt x="6644910" y="1805163"/>
                </a:lnTo>
                <a:lnTo>
                  <a:pt x="6606034" y="1833654"/>
                </a:lnTo>
                <a:lnTo>
                  <a:pt x="6562933" y="1855983"/>
                </a:lnTo>
                <a:lnTo>
                  <a:pt x="6516252" y="1871506"/>
                </a:lnTo>
                <a:lnTo>
                  <a:pt x="6466637" y="1879576"/>
                </a:lnTo>
                <a:lnTo>
                  <a:pt x="6440932" y="1880615"/>
                </a:lnTo>
                <a:lnTo>
                  <a:pt x="0" y="1880615"/>
                </a:lnTo>
                <a:lnTo>
                  <a:pt x="0" y="0"/>
                </a:lnTo>
                <a:lnTo>
                  <a:pt x="6440932" y="0"/>
                </a:lnTo>
                <a:lnTo>
                  <a:pt x="6491771" y="4102"/>
                </a:lnTo>
                <a:lnTo>
                  <a:pt x="6540000" y="15979"/>
                </a:lnTo>
                <a:lnTo>
                  <a:pt x="6584971" y="34986"/>
                </a:lnTo>
                <a:lnTo>
                  <a:pt x="6626041" y="60476"/>
                </a:lnTo>
                <a:lnTo>
                  <a:pt x="6662562" y="91805"/>
                </a:lnTo>
                <a:lnTo>
                  <a:pt x="6693891" y="128326"/>
                </a:lnTo>
                <a:lnTo>
                  <a:pt x="6719381" y="169396"/>
                </a:lnTo>
                <a:lnTo>
                  <a:pt x="6738388" y="214367"/>
                </a:lnTo>
                <a:lnTo>
                  <a:pt x="6750265" y="262596"/>
                </a:lnTo>
                <a:lnTo>
                  <a:pt x="6754368" y="313435"/>
                </a:lnTo>
                <a:close/>
              </a:path>
            </a:pathLst>
          </a:custGeom>
          <a:ln w="12192">
            <a:solidFill>
              <a:srgbClr val="CFD4E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70150" y="3021202"/>
            <a:ext cx="6134735" cy="1727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Font typeface="Calibri"/>
              <a:buChar char="•"/>
              <a:tabLst>
                <a:tab pos="124460" algn="l"/>
              </a:tabLst>
            </a:pP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аз</a:t>
            </a:r>
            <a:r>
              <a:rPr sz="1200" i="1" dirty="0">
                <a:latin typeface="Calibri"/>
                <a:cs typeface="Calibri"/>
              </a:rPr>
              <a:t>в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п</a:t>
            </a:r>
            <a:r>
              <a:rPr sz="1200" i="1" spc="-5" dirty="0">
                <a:latin typeface="Calibri"/>
                <a:cs typeface="Calibri"/>
              </a:rPr>
              <a:t>оз</a:t>
            </a:r>
            <a:r>
              <a:rPr sz="1200" i="1" dirty="0">
                <a:latin typeface="Calibri"/>
                <a:cs typeface="Calibri"/>
              </a:rPr>
              <a:t>нав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25" dirty="0">
                <a:latin typeface="Calibri"/>
                <a:cs typeface="Calibri"/>
              </a:rPr>
              <a:t>е</a:t>
            </a:r>
            <a:r>
              <a:rPr sz="1200" i="1" dirty="0">
                <a:latin typeface="Calibri"/>
                <a:cs typeface="Calibri"/>
              </a:rPr>
              <a:t>льн</a:t>
            </a:r>
            <a:r>
              <a:rPr sz="1200" i="1" spc="5" dirty="0">
                <a:latin typeface="Calibri"/>
                <a:cs typeface="Calibri"/>
              </a:rPr>
              <a:t>ы</a:t>
            </a:r>
            <a:r>
              <a:rPr sz="1200" i="1" dirty="0">
                <a:latin typeface="Calibri"/>
                <a:cs typeface="Calibri"/>
              </a:rPr>
              <a:t>х 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нте</a:t>
            </a:r>
            <a:r>
              <a:rPr sz="1200" i="1" spc="-5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с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в, лю</a:t>
            </a:r>
            <a:r>
              <a:rPr sz="1200" i="1" spc="-5" dirty="0">
                <a:latin typeface="Calibri"/>
                <a:cs typeface="Calibri"/>
              </a:rPr>
              <a:t>боз</a:t>
            </a:r>
            <a:r>
              <a:rPr sz="1200" i="1" dirty="0">
                <a:latin typeface="Calibri"/>
                <a:cs typeface="Calibri"/>
              </a:rPr>
              <a:t>нат</a:t>
            </a:r>
            <a:r>
              <a:rPr sz="1200" i="1" spc="-25" dirty="0">
                <a:latin typeface="Calibri"/>
                <a:cs typeface="Calibri"/>
              </a:rPr>
              <a:t>е</a:t>
            </a:r>
            <a:r>
              <a:rPr sz="1200" i="1" dirty="0">
                <a:latin typeface="Calibri"/>
                <a:cs typeface="Calibri"/>
              </a:rPr>
              <a:t>льности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 ак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вн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сти</a:t>
            </a:r>
            <a:endParaRPr sz="1200">
              <a:latin typeface="Calibri"/>
              <a:cs typeface="Calibri"/>
            </a:endParaRPr>
          </a:p>
          <a:p>
            <a:pPr marL="123825" indent="-111125">
              <a:lnSpc>
                <a:spcPct val="100000"/>
              </a:lnSpc>
              <a:spcBef>
                <a:spcPts val="60"/>
              </a:spcBef>
              <a:buFont typeface="Calibri"/>
              <a:buChar char="•"/>
              <a:tabLst>
                <a:tab pos="124460" algn="l"/>
              </a:tabLst>
            </a:pP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аз</a:t>
            </a:r>
            <a:r>
              <a:rPr sz="1200" i="1" dirty="0">
                <a:latin typeface="Calibri"/>
                <a:cs typeface="Calibri"/>
              </a:rPr>
              <a:t>в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во</a:t>
            </a:r>
            <a:r>
              <a:rPr sz="1200" i="1" spc="-10" dirty="0">
                <a:latin typeface="Calibri"/>
                <a:cs typeface="Calibri"/>
              </a:rPr>
              <a:t>о</a:t>
            </a:r>
            <a:r>
              <a:rPr sz="1200" i="1" spc="-5" dirty="0">
                <a:latin typeface="Calibri"/>
                <a:cs typeface="Calibri"/>
              </a:rPr>
              <a:t>бра</a:t>
            </a:r>
            <a:r>
              <a:rPr sz="1200" i="1" spc="-10" dirty="0">
                <a:latin typeface="Calibri"/>
                <a:cs typeface="Calibri"/>
              </a:rPr>
              <a:t>ж</a:t>
            </a:r>
            <a:r>
              <a:rPr sz="1200" i="1" dirty="0">
                <a:latin typeface="Calibri"/>
                <a:cs typeface="Calibri"/>
              </a:rPr>
              <a:t>ен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я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тв</a:t>
            </a:r>
            <a:r>
              <a:rPr sz="1200" i="1" spc="-5" dirty="0">
                <a:latin typeface="Calibri"/>
                <a:cs typeface="Calibri"/>
              </a:rPr>
              <a:t>ор</a:t>
            </a:r>
            <a:r>
              <a:rPr sz="1200" i="1" dirty="0">
                <a:latin typeface="Calibri"/>
                <a:cs typeface="Calibri"/>
              </a:rPr>
              <a:t>че</a:t>
            </a:r>
            <a:r>
              <a:rPr sz="1200" i="1" spc="5" dirty="0">
                <a:latin typeface="Calibri"/>
                <a:cs typeface="Calibri"/>
              </a:rPr>
              <a:t>с</a:t>
            </a:r>
            <a:r>
              <a:rPr sz="1200" i="1" spc="-20" dirty="0">
                <a:latin typeface="Calibri"/>
                <a:cs typeface="Calibri"/>
              </a:rPr>
              <a:t>к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й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ак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вн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сти</a:t>
            </a:r>
            <a:endParaRPr sz="1200">
              <a:latin typeface="Calibri"/>
              <a:cs typeface="Calibri"/>
            </a:endParaRPr>
          </a:p>
          <a:p>
            <a:pPr marL="123825" indent="-111125">
              <a:lnSpc>
                <a:spcPct val="100000"/>
              </a:lnSpc>
              <a:spcBef>
                <a:spcPts val="60"/>
              </a:spcBef>
              <a:buFont typeface="Calibri"/>
              <a:buChar char="•"/>
              <a:tabLst>
                <a:tab pos="124460" algn="l"/>
              </a:tabLst>
            </a:pPr>
            <a:r>
              <a:rPr sz="1200" i="1" dirty="0">
                <a:latin typeface="Calibri"/>
                <a:cs typeface="Calibri"/>
              </a:rPr>
              <a:t>Фо</a:t>
            </a:r>
            <a:r>
              <a:rPr sz="1200" i="1" spc="-5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м</a:t>
            </a:r>
            <a:r>
              <a:rPr sz="1200" i="1" spc="-5" dirty="0">
                <a:latin typeface="Calibri"/>
                <a:cs typeface="Calibri"/>
              </a:rPr>
              <a:t>иро</a:t>
            </a:r>
            <a:r>
              <a:rPr sz="1200" i="1" dirty="0">
                <a:latin typeface="Calibri"/>
                <a:cs typeface="Calibri"/>
              </a:rPr>
              <a:t>в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ние</a:t>
            </a:r>
            <a:r>
              <a:rPr sz="1200" i="1" spc="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м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тем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че</a:t>
            </a:r>
            <a:r>
              <a:rPr sz="1200" i="1" spc="5" dirty="0">
                <a:latin typeface="Calibri"/>
                <a:cs typeface="Calibri"/>
              </a:rPr>
              <a:t>с</a:t>
            </a:r>
            <a:r>
              <a:rPr sz="1200" i="1" spc="-5" dirty="0">
                <a:latin typeface="Calibri"/>
                <a:cs typeface="Calibri"/>
              </a:rPr>
              <a:t>ки</a:t>
            </a:r>
            <a:r>
              <a:rPr sz="1200" i="1" dirty="0">
                <a:latin typeface="Calibri"/>
                <a:cs typeface="Calibri"/>
              </a:rPr>
              <a:t>х п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д</a:t>
            </a:r>
            <a:r>
              <a:rPr sz="1200" i="1" dirty="0">
                <a:latin typeface="Calibri"/>
                <a:cs typeface="Calibri"/>
              </a:rPr>
              <a:t>ст</a:t>
            </a:r>
            <a:r>
              <a:rPr sz="1200" i="1" spc="-10" dirty="0">
                <a:latin typeface="Calibri"/>
                <a:cs typeface="Calibri"/>
              </a:rPr>
              <a:t>а</a:t>
            </a:r>
            <a:r>
              <a:rPr sz="1200" i="1" spc="-15" dirty="0">
                <a:latin typeface="Calibri"/>
                <a:cs typeface="Calibri"/>
              </a:rPr>
              <a:t>в</a:t>
            </a:r>
            <a:r>
              <a:rPr sz="1200" i="1" dirty="0">
                <a:latin typeface="Calibri"/>
                <a:cs typeface="Calibri"/>
              </a:rPr>
              <a:t>лен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й</a:t>
            </a:r>
            <a:endParaRPr sz="1200">
              <a:latin typeface="Calibri"/>
              <a:cs typeface="Calibri"/>
            </a:endParaRPr>
          </a:p>
          <a:p>
            <a:pPr marL="123825" indent="-111125">
              <a:lnSpc>
                <a:spcPct val="100000"/>
              </a:lnSpc>
              <a:spcBef>
                <a:spcPts val="60"/>
              </a:spcBef>
              <a:buFont typeface="Calibri"/>
              <a:buChar char="•"/>
              <a:tabLst>
                <a:tab pos="124460" algn="l"/>
              </a:tabLst>
            </a:pPr>
            <a:r>
              <a:rPr sz="1200" i="1" dirty="0">
                <a:latin typeface="Calibri"/>
                <a:cs typeface="Calibri"/>
              </a:rPr>
              <a:t>Фо</a:t>
            </a:r>
            <a:r>
              <a:rPr sz="1200" i="1" spc="-5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м</a:t>
            </a:r>
            <a:r>
              <a:rPr sz="1200" i="1" spc="-5" dirty="0">
                <a:latin typeface="Calibri"/>
                <a:cs typeface="Calibri"/>
              </a:rPr>
              <a:t>иро</a:t>
            </a:r>
            <a:r>
              <a:rPr sz="1200" i="1" dirty="0">
                <a:latin typeface="Calibri"/>
                <a:cs typeface="Calibri"/>
              </a:rPr>
              <a:t>в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ние</a:t>
            </a:r>
            <a:r>
              <a:rPr sz="1200" i="1" spc="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п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д</a:t>
            </a:r>
            <a:r>
              <a:rPr sz="1200" i="1" dirty="0">
                <a:latin typeface="Calibri"/>
                <a:cs typeface="Calibri"/>
              </a:rPr>
              <a:t>ст</a:t>
            </a:r>
            <a:r>
              <a:rPr sz="1200" i="1" spc="-10" dirty="0">
                <a:latin typeface="Calibri"/>
                <a:cs typeface="Calibri"/>
              </a:rPr>
              <a:t>а</a:t>
            </a:r>
            <a:r>
              <a:rPr sz="1200" i="1" spc="-15" dirty="0">
                <a:latin typeface="Calibri"/>
                <a:cs typeface="Calibri"/>
              </a:rPr>
              <a:t>в</a:t>
            </a:r>
            <a:r>
              <a:rPr sz="1200" i="1" dirty="0">
                <a:latin typeface="Calibri"/>
                <a:cs typeface="Calibri"/>
              </a:rPr>
              <a:t>лен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й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б </a:t>
            </a:r>
            <a:r>
              <a:rPr sz="1200" i="1" spc="-5" dirty="0">
                <a:latin typeface="Calibri"/>
                <a:cs typeface="Calibri"/>
              </a:rPr>
              <a:t>ок</a:t>
            </a:r>
            <a:r>
              <a:rPr sz="1200" i="1" spc="-20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у</a:t>
            </a:r>
            <a:r>
              <a:rPr sz="1200" i="1" spc="-10" dirty="0">
                <a:latin typeface="Calibri"/>
                <a:cs typeface="Calibri"/>
              </a:rPr>
              <a:t>ж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ю</a:t>
            </a:r>
            <a:r>
              <a:rPr sz="1200" i="1" spc="-10" dirty="0">
                <a:latin typeface="Calibri"/>
                <a:cs typeface="Calibri"/>
              </a:rPr>
              <a:t>щ</a:t>
            </a:r>
            <a:r>
              <a:rPr sz="1200" i="1" dirty="0">
                <a:latin typeface="Calibri"/>
                <a:cs typeface="Calibri"/>
              </a:rPr>
              <a:t>ем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м</a:t>
            </a:r>
            <a:r>
              <a:rPr sz="1200" i="1" spc="-5" dirty="0">
                <a:latin typeface="Calibri"/>
                <a:cs typeface="Calibri"/>
              </a:rPr>
              <a:t>ир</a:t>
            </a:r>
            <a:r>
              <a:rPr sz="1200" i="1" dirty="0">
                <a:latin typeface="Calibri"/>
                <a:cs typeface="Calibri"/>
              </a:rPr>
              <a:t>е: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п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иро</a:t>
            </a:r>
            <a:r>
              <a:rPr sz="1200" i="1" dirty="0">
                <a:latin typeface="Calibri"/>
                <a:cs typeface="Calibri"/>
              </a:rPr>
              <a:t>д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,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э</a:t>
            </a:r>
            <a:r>
              <a:rPr sz="1200" i="1" spc="-20" dirty="0">
                <a:latin typeface="Calibri"/>
                <a:cs typeface="Calibri"/>
              </a:rPr>
              <a:t>ко</a:t>
            </a:r>
            <a:r>
              <a:rPr sz="1200" i="1" dirty="0">
                <a:latin typeface="Calibri"/>
                <a:cs typeface="Calibri"/>
              </a:rPr>
              <a:t>л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г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я</a:t>
            </a:r>
            <a:r>
              <a:rPr sz="1200" i="1" dirty="0">
                <a:latin typeface="Calibri"/>
                <a:cs typeface="Calibri"/>
              </a:rPr>
              <a:t>,</a:t>
            </a:r>
            <a:r>
              <a:rPr sz="1200" i="1" spc="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5" dirty="0">
                <a:latin typeface="Calibri"/>
                <a:cs typeface="Calibri"/>
              </a:rPr>
              <a:t>е</a:t>
            </a:r>
            <a:r>
              <a:rPr sz="1200" i="1" spc="-5" dirty="0">
                <a:latin typeface="Calibri"/>
                <a:cs typeface="Calibri"/>
              </a:rPr>
              <a:t>х</a:t>
            </a:r>
            <a:r>
              <a:rPr sz="1200" i="1" dirty="0">
                <a:latin typeface="Calibri"/>
                <a:cs typeface="Calibri"/>
              </a:rPr>
              <a:t>ни</a:t>
            </a:r>
            <a:r>
              <a:rPr sz="1200" i="1" spc="-20" dirty="0">
                <a:latin typeface="Calibri"/>
                <a:cs typeface="Calibri"/>
              </a:rPr>
              <a:t>к</a:t>
            </a:r>
            <a:r>
              <a:rPr sz="1200" i="1" dirty="0">
                <a:latin typeface="Calibri"/>
                <a:cs typeface="Calibri"/>
              </a:rPr>
              <a:t>а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5" dirty="0">
                <a:latin typeface="Calibri"/>
                <a:cs typeface="Calibri"/>
              </a:rPr>
              <a:t>е</a:t>
            </a:r>
            <a:r>
              <a:rPr sz="1200" i="1" spc="-5" dirty="0">
                <a:latin typeface="Calibri"/>
                <a:cs typeface="Calibri"/>
              </a:rPr>
              <a:t>х</a:t>
            </a:r>
            <a:r>
              <a:rPr sz="1200" i="1" dirty="0">
                <a:latin typeface="Calibri"/>
                <a:cs typeface="Calibri"/>
              </a:rPr>
              <a:t>н</a:t>
            </a:r>
            <a:r>
              <a:rPr sz="1200" i="1" spc="-1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л</a:t>
            </a:r>
            <a:r>
              <a:rPr sz="1200" i="1" spc="-10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г</a:t>
            </a:r>
            <a:r>
              <a:rPr sz="1200" i="1" spc="-10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  <a:p>
            <a:pPr marL="12700" marR="6350">
              <a:lnSpc>
                <a:spcPct val="104200"/>
              </a:lnSpc>
              <a:buFont typeface="Calibri"/>
              <a:buChar char="•"/>
              <a:tabLst>
                <a:tab pos="124460" algn="l"/>
              </a:tabLst>
            </a:pPr>
            <a:r>
              <a:rPr sz="1200" i="1" dirty="0">
                <a:latin typeface="Calibri"/>
                <a:cs typeface="Calibri"/>
              </a:rPr>
              <a:t>Фо</a:t>
            </a:r>
            <a:r>
              <a:rPr sz="1200" i="1" spc="-5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м</a:t>
            </a:r>
            <a:r>
              <a:rPr sz="1200" i="1" spc="-5" dirty="0">
                <a:latin typeface="Calibri"/>
                <a:cs typeface="Calibri"/>
              </a:rPr>
              <a:t>иро</a:t>
            </a:r>
            <a:r>
              <a:rPr sz="1200" i="1" dirty="0">
                <a:latin typeface="Calibri"/>
                <a:cs typeface="Calibri"/>
              </a:rPr>
              <a:t>в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ние</a:t>
            </a:r>
            <a:r>
              <a:rPr sz="1200" i="1" spc="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п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д</a:t>
            </a:r>
            <a:r>
              <a:rPr sz="1200" i="1" dirty="0">
                <a:latin typeface="Calibri"/>
                <a:cs typeface="Calibri"/>
              </a:rPr>
              <a:t>ст</a:t>
            </a:r>
            <a:r>
              <a:rPr sz="1200" i="1" spc="-10" dirty="0">
                <a:latin typeface="Calibri"/>
                <a:cs typeface="Calibri"/>
              </a:rPr>
              <a:t>а</a:t>
            </a:r>
            <a:r>
              <a:rPr sz="1200" i="1" spc="-15" dirty="0">
                <a:latin typeface="Calibri"/>
                <a:cs typeface="Calibri"/>
              </a:rPr>
              <a:t>в</a:t>
            </a:r>
            <a:r>
              <a:rPr sz="1200" i="1" dirty="0">
                <a:latin typeface="Calibri"/>
                <a:cs typeface="Calibri"/>
              </a:rPr>
              <a:t>лен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й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б </a:t>
            </a:r>
            <a:r>
              <a:rPr sz="1200" i="1" spc="-5" dirty="0">
                <a:latin typeface="Calibri"/>
                <a:cs typeface="Calibri"/>
              </a:rPr>
              <a:t>ок</a:t>
            </a:r>
            <a:r>
              <a:rPr sz="1200" i="1" spc="-20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у</a:t>
            </a:r>
            <a:r>
              <a:rPr sz="1200" i="1" spc="-10" dirty="0">
                <a:latin typeface="Calibri"/>
                <a:cs typeface="Calibri"/>
              </a:rPr>
              <a:t>ж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ю</a:t>
            </a:r>
            <a:r>
              <a:rPr sz="1200" i="1" spc="-10" dirty="0">
                <a:latin typeface="Calibri"/>
                <a:cs typeface="Calibri"/>
              </a:rPr>
              <a:t>щ</a:t>
            </a:r>
            <a:r>
              <a:rPr sz="1200" i="1" dirty="0">
                <a:latin typeface="Calibri"/>
                <a:cs typeface="Calibri"/>
              </a:rPr>
              <a:t>ем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м</a:t>
            </a:r>
            <a:r>
              <a:rPr sz="1200" i="1" spc="-5" dirty="0">
                <a:latin typeface="Calibri"/>
                <a:cs typeface="Calibri"/>
              </a:rPr>
              <a:t>ир</a:t>
            </a:r>
            <a:r>
              <a:rPr sz="1200" i="1" dirty="0">
                <a:latin typeface="Calibri"/>
                <a:cs typeface="Calibri"/>
              </a:rPr>
              <a:t>е:</a:t>
            </a:r>
            <a:r>
              <a:rPr sz="1200" i="1" spc="-5" dirty="0">
                <a:latin typeface="Calibri"/>
                <a:cs typeface="Calibri"/>
              </a:rPr>
              <a:t> об</a:t>
            </a:r>
            <a:r>
              <a:rPr sz="1200" i="1" spc="-10" dirty="0">
                <a:latin typeface="Calibri"/>
                <a:cs typeface="Calibri"/>
              </a:rPr>
              <a:t>щ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с</a:t>
            </a:r>
            <a:r>
              <a:rPr sz="1200" i="1" dirty="0">
                <a:latin typeface="Calibri"/>
                <a:cs typeface="Calibri"/>
              </a:rPr>
              <a:t>тво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г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суд</a:t>
            </a:r>
            <a:r>
              <a:rPr sz="1200" i="1" spc="-5" dirty="0">
                <a:latin typeface="Calibri"/>
                <a:cs typeface="Calibri"/>
              </a:rPr>
              <a:t>ар</a:t>
            </a:r>
            <a:r>
              <a:rPr sz="1200" i="1" dirty="0">
                <a:latin typeface="Calibri"/>
                <a:cs typeface="Calibri"/>
              </a:rPr>
              <a:t>ств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,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к</a:t>
            </a:r>
            <a:r>
              <a:rPr sz="1200" i="1" spc="-10" dirty="0">
                <a:latin typeface="Calibri"/>
                <a:cs typeface="Calibri"/>
              </a:rPr>
              <a:t>у</a:t>
            </a:r>
            <a:r>
              <a:rPr sz="1200" i="1" dirty="0">
                <a:latin typeface="Calibri"/>
                <a:cs typeface="Calibri"/>
              </a:rPr>
              <a:t>льтура и</a:t>
            </a:r>
            <a:r>
              <a:rPr sz="1200" i="1" spc="-5" dirty="0">
                <a:latin typeface="Calibri"/>
                <a:cs typeface="Calibri"/>
              </a:rPr>
              <a:t> и</a:t>
            </a:r>
            <a:r>
              <a:rPr sz="1200" i="1" dirty="0">
                <a:latin typeface="Calibri"/>
                <a:cs typeface="Calibri"/>
              </a:rPr>
              <a:t>ст</a:t>
            </a:r>
            <a:r>
              <a:rPr sz="1200" i="1" spc="-5" dirty="0">
                <a:latin typeface="Calibri"/>
                <a:cs typeface="Calibri"/>
              </a:rPr>
              <a:t>ория</a:t>
            </a:r>
            <a:r>
              <a:rPr sz="1200" i="1" dirty="0">
                <a:latin typeface="Calibri"/>
                <a:cs typeface="Calibri"/>
              </a:rPr>
              <a:t>.</a:t>
            </a:r>
            <a:r>
              <a:rPr sz="1200" i="1" spc="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С</a:t>
            </a:r>
            <a:r>
              <a:rPr sz="1200" i="1" spc="-10" dirty="0">
                <a:latin typeface="Calibri"/>
                <a:cs typeface="Calibri"/>
              </a:rPr>
              <a:t>оц</a:t>
            </a:r>
            <a:r>
              <a:rPr sz="1200" i="1" spc="-5" dirty="0">
                <a:latin typeface="Calibri"/>
                <a:cs typeface="Calibri"/>
              </a:rPr>
              <a:t>иок</a:t>
            </a:r>
            <a:r>
              <a:rPr sz="1200" i="1" spc="-10" dirty="0">
                <a:latin typeface="Calibri"/>
                <a:cs typeface="Calibri"/>
              </a:rPr>
              <a:t>у</a:t>
            </a:r>
            <a:r>
              <a:rPr sz="1200" i="1" dirty="0">
                <a:latin typeface="Calibri"/>
                <a:cs typeface="Calibri"/>
              </a:rPr>
              <a:t>льтурные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но</a:t>
            </a:r>
            <a:r>
              <a:rPr sz="1200" i="1" spc="-5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мы,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д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spc="-10" dirty="0">
                <a:latin typeface="Calibri"/>
                <a:cs typeface="Calibri"/>
              </a:rPr>
              <a:t>ц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се</a:t>
            </a:r>
            <a:r>
              <a:rPr sz="1200" i="1" spc="5" dirty="0">
                <a:latin typeface="Calibri"/>
                <a:cs typeface="Calibri"/>
              </a:rPr>
              <a:t>м</a:t>
            </a:r>
            <a:r>
              <a:rPr sz="1200" i="1" dirty="0">
                <a:latin typeface="Calibri"/>
                <a:cs typeface="Calibri"/>
              </a:rPr>
              <a:t>ь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,</a:t>
            </a:r>
            <a:r>
              <a:rPr sz="1200" i="1" spc="-2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об</a:t>
            </a:r>
            <a:r>
              <a:rPr sz="1200" i="1" spc="-10" dirty="0">
                <a:latin typeface="Calibri"/>
                <a:cs typeface="Calibri"/>
              </a:rPr>
              <a:t>щ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с</a:t>
            </a:r>
            <a:r>
              <a:rPr sz="1200" i="1" dirty="0">
                <a:latin typeface="Calibri"/>
                <a:cs typeface="Calibri"/>
              </a:rPr>
              <a:t>тва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г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суд</a:t>
            </a:r>
            <a:r>
              <a:rPr sz="1200" i="1" spc="-5" dirty="0">
                <a:latin typeface="Calibri"/>
                <a:cs typeface="Calibri"/>
              </a:rPr>
              <a:t>ар</a:t>
            </a:r>
            <a:r>
              <a:rPr sz="1200" i="1" dirty="0">
                <a:latin typeface="Calibri"/>
                <a:cs typeface="Calibri"/>
              </a:rPr>
              <a:t>ств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618490">
              <a:lnSpc>
                <a:spcPct val="104200"/>
              </a:lnSpc>
            </a:pPr>
            <a:r>
              <a:rPr sz="1200" i="1" dirty="0">
                <a:latin typeface="Calibri"/>
                <a:cs typeface="Calibri"/>
              </a:rPr>
              <a:t>П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5" dirty="0">
                <a:latin typeface="Calibri"/>
                <a:cs typeface="Calibri"/>
              </a:rPr>
              <a:t>д</a:t>
            </a:r>
            <a:r>
              <a:rPr sz="1200" i="1" dirty="0">
                <a:latin typeface="Calibri"/>
                <a:cs typeface="Calibri"/>
              </a:rPr>
              <a:t>ст</a:t>
            </a:r>
            <a:r>
              <a:rPr sz="1200" i="1" spc="-10" dirty="0">
                <a:latin typeface="Calibri"/>
                <a:cs typeface="Calibri"/>
              </a:rPr>
              <a:t>а</a:t>
            </a:r>
            <a:r>
              <a:rPr sz="1200" i="1" spc="-15" dirty="0">
                <a:latin typeface="Calibri"/>
                <a:cs typeface="Calibri"/>
              </a:rPr>
              <a:t>в</a:t>
            </a:r>
            <a:r>
              <a:rPr sz="1200" i="1" dirty="0">
                <a:latin typeface="Calibri"/>
                <a:cs typeface="Calibri"/>
              </a:rPr>
              <a:t>лен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dirty="0">
                <a:latin typeface="Calibri"/>
                <a:cs typeface="Calibri"/>
              </a:rPr>
              <a:t>я</a:t>
            </a:r>
            <a:r>
              <a:rPr sz="1200" i="1" spc="-5" dirty="0">
                <a:latin typeface="Calibri"/>
                <a:cs typeface="Calibri"/>
              </a:rPr>
              <a:t> о</a:t>
            </a:r>
            <a:r>
              <a:rPr sz="1200" i="1" dirty="0">
                <a:latin typeface="Calibri"/>
                <a:cs typeface="Calibri"/>
              </a:rPr>
              <a:t>б 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течественн</a:t>
            </a:r>
            <a:r>
              <a:rPr sz="1200" i="1" spc="5" dirty="0">
                <a:latin typeface="Calibri"/>
                <a:cs typeface="Calibri"/>
              </a:rPr>
              <a:t>ы</a:t>
            </a:r>
            <a:r>
              <a:rPr sz="1200" i="1" dirty="0">
                <a:latin typeface="Calibri"/>
                <a:cs typeface="Calibri"/>
              </a:rPr>
              <a:t>х</a:t>
            </a:r>
            <a:r>
              <a:rPr sz="1200" i="1" spc="-2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т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д</a:t>
            </a:r>
            <a:r>
              <a:rPr sz="1200" i="1" spc="-5" dirty="0">
                <a:latin typeface="Calibri"/>
                <a:cs typeface="Calibri"/>
              </a:rPr>
              <a:t>и</a:t>
            </a:r>
            <a:r>
              <a:rPr sz="1200" i="1" spc="-10" dirty="0">
                <a:latin typeface="Calibri"/>
                <a:cs typeface="Calibri"/>
              </a:rPr>
              <a:t>ц</a:t>
            </a:r>
            <a:r>
              <a:rPr sz="1200" i="1" spc="-5" dirty="0">
                <a:latin typeface="Calibri"/>
                <a:cs typeface="Calibri"/>
              </a:rPr>
              <a:t>ия</a:t>
            </a:r>
            <a:r>
              <a:rPr sz="1200" i="1" dirty="0">
                <a:latin typeface="Calibri"/>
                <a:cs typeface="Calibri"/>
              </a:rPr>
              <a:t>х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п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аз</a:t>
            </a:r>
            <a:r>
              <a:rPr sz="1200" i="1" dirty="0">
                <a:latin typeface="Calibri"/>
                <a:cs typeface="Calibri"/>
              </a:rPr>
              <a:t>дни</a:t>
            </a:r>
            <a:r>
              <a:rPr sz="1200" i="1" spc="-20" dirty="0">
                <a:latin typeface="Calibri"/>
                <a:cs typeface="Calibri"/>
              </a:rPr>
              <a:t>к</a:t>
            </a:r>
            <a:r>
              <a:rPr sz="1200" i="1" spc="-5" dirty="0">
                <a:latin typeface="Calibri"/>
                <a:cs typeface="Calibri"/>
              </a:rPr>
              <a:t>ах</a:t>
            </a:r>
            <a:r>
              <a:rPr sz="1200" i="1" dirty="0">
                <a:latin typeface="Calibri"/>
                <a:cs typeface="Calibri"/>
              </a:rPr>
              <a:t>.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Мног</a:t>
            </a:r>
            <a:r>
              <a:rPr sz="1200" i="1" spc="-5" dirty="0">
                <a:latin typeface="Calibri"/>
                <a:cs typeface="Calibri"/>
              </a:rPr>
              <a:t>ообрази</a:t>
            </a:r>
            <a:r>
              <a:rPr sz="1200" i="1" dirty="0">
                <a:latin typeface="Calibri"/>
                <a:cs typeface="Calibri"/>
              </a:rPr>
              <a:t>е</a:t>
            </a:r>
            <a:r>
              <a:rPr sz="1200" i="1" spc="3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ст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а</a:t>
            </a:r>
            <a:r>
              <a:rPr sz="1200" i="1" dirty="0">
                <a:latin typeface="Calibri"/>
                <a:cs typeface="Calibri"/>
              </a:rPr>
              <a:t>н и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на</a:t>
            </a:r>
            <a:r>
              <a:rPr sz="1200" i="1" spc="-10" dirty="0">
                <a:latin typeface="Calibri"/>
                <a:cs typeface="Calibri"/>
              </a:rPr>
              <a:t>р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д</a:t>
            </a:r>
            <a:r>
              <a:rPr sz="1200" i="1" spc="-5" dirty="0">
                <a:latin typeface="Calibri"/>
                <a:cs typeface="Calibri"/>
              </a:rPr>
              <a:t>о</a:t>
            </a:r>
            <a:r>
              <a:rPr sz="1200" i="1" dirty="0">
                <a:latin typeface="Calibri"/>
                <a:cs typeface="Calibri"/>
              </a:rPr>
              <a:t>в м</a:t>
            </a:r>
            <a:r>
              <a:rPr sz="1200" i="1" spc="-5" dirty="0">
                <a:latin typeface="Calibri"/>
                <a:cs typeface="Calibri"/>
              </a:rPr>
              <a:t>ир</a:t>
            </a:r>
            <a:r>
              <a:rPr sz="1200" i="1" dirty="0">
                <a:latin typeface="Calibri"/>
                <a:cs typeface="Calibri"/>
              </a:rPr>
              <a:t>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3359" y="2935223"/>
            <a:ext cx="1984375" cy="1833880"/>
          </a:xfrm>
          <a:custGeom>
            <a:avLst/>
            <a:gdLst/>
            <a:ahLst/>
            <a:cxnLst/>
            <a:rect l="l" t="t" r="r" b="b"/>
            <a:pathLst>
              <a:path w="1984375" h="1833879">
                <a:moveTo>
                  <a:pt x="1678685" y="0"/>
                </a:moveTo>
                <a:lnTo>
                  <a:pt x="305574" y="0"/>
                </a:lnTo>
                <a:lnTo>
                  <a:pt x="280512" y="1012"/>
                </a:lnTo>
                <a:lnTo>
                  <a:pt x="232139" y="8878"/>
                </a:lnTo>
                <a:lnTo>
                  <a:pt x="186628" y="24008"/>
                </a:lnTo>
                <a:lnTo>
                  <a:pt x="144608" y="45774"/>
                </a:lnTo>
                <a:lnTo>
                  <a:pt x="106707" y="73545"/>
                </a:lnTo>
                <a:lnTo>
                  <a:pt x="73555" y="106695"/>
                </a:lnTo>
                <a:lnTo>
                  <a:pt x="45780" y="144593"/>
                </a:lnTo>
                <a:lnTo>
                  <a:pt x="24012" y="186612"/>
                </a:lnTo>
                <a:lnTo>
                  <a:pt x="8880" y="232123"/>
                </a:lnTo>
                <a:lnTo>
                  <a:pt x="1012" y="280497"/>
                </a:lnTo>
                <a:lnTo>
                  <a:pt x="0" y="305562"/>
                </a:lnTo>
                <a:lnTo>
                  <a:pt x="0" y="1527797"/>
                </a:lnTo>
                <a:lnTo>
                  <a:pt x="3999" y="1577364"/>
                </a:lnTo>
                <a:lnTo>
                  <a:pt x="15577" y="1624384"/>
                </a:lnTo>
                <a:lnTo>
                  <a:pt x="34106" y="1668229"/>
                </a:lnTo>
                <a:lnTo>
                  <a:pt x="58956" y="1708268"/>
                </a:lnTo>
                <a:lnTo>
                  <a:pt x="89498" y="1743873"/>
                </a:lnTo>
                <a:lnTo>
                  <a:pt x="125103" y="1774415"/>
                </a:lnTo>
                <a:lnTo>
                  <a:pt x="165142" y="1799265"/>
                </a:lnTo>
                <a:lnTo>
                  <a:pt x="208987" y="1817794"/>
                </a:lnTo>
                <a:lnTo>
                  <a:pt x="256007" y="1829372"/>
                </a:lnTo>
                <a:lnTo>
                  <a:pt x="305574" y="1833371"/>
                </a:lnTo>
                <a:lnTo>
                  <a:pt x="1678685" y="1833371"/>
                </a:lnTo>
                <a:lnTo>
                  <a:pt x="1728256" y="1829372"/>
                </a:lnTo>
                <a:lnTo>
                  <a:pt x="1775277" y="1817794"/>
                </a:lnTo>
                <a:lnTo>
                  <a:pt x="1819120" y="1799265"/>
                </a:lnTo>
                <a:lnTo>
                  <a:pt x="1859158" y="1774415"/>
                </a:lnTo>
                <a:lnTo>
                  <a:pt x="1894760" y="1743873"/>
                </a:lnTo>
                <a:lnTo>
                  <a:pt x="1925299" y="1708268"/>
                </a:lnTo>
                <a:lnTo>
                  <a:pt x="1950146" y="1668229"/>
                </a:lnTo>
                <a:lnTo>
                  <a:pt x="1968672" y="1624384"/>
                </a:lnTo>
                <a:lnTo>
                  <a:pt x="1980249" y="1577364"/>
                </a:lnTo>
                <a:lnTo>
                  <a:pt x="1984247" y="1527797"/>
                </a:lnTo>
                <a:lnTo>
                  <a:pt x="1984247" y="305562"/>
                </a:lnTo>
                <a:lnTo>
                  <a:pt x="1980249" y="255991"/>
                </a:lnTo>
                <a:lnTo>
                  <a:pt x="1968672" y="208970"/>
                </a:lnTo>
                <a:lnTo>
                  <a:pt x="1950146" y="165127"/>
                </a:lnTo>
                <a:lnTo>
                  <a:pt x="1925299" y="125089"/>
                </a:lnTo>
                <a:lnTo>
                  <a:pt x="1894760" y="89487"/>
                </a:lnTo>
                <a:lnTo>
                  <a:pt x="1859158" y="58948"/>
                </a:lnTo>
                <a:lnTo>
                  <a:pt x="1819120" y="34101"/>
                </a:lnTo>
                <a:lnTo>
                  <a:pt x="1775277" y="15575"/>
                </a:lnTo>
                <a:lnTo>
                  <a:pt x="1728256" y="3998"/>
                </a:lnTo>
                <a:lnTo>
                  <a:pt x="167868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3359" y="2935223"/>
            <a:ext cx="1984375" cy="1833880"/>
          </a:xfrm>
          <a:custGeom>
            <a:avLst/>
            <a:gdLst/>
            <a:ahLst/>
            <a:cxnLst/>
            <a:rect l="l" t="t" r="r" b="b"/>
            <a:pathLst>
              <a:path w="1984375" h="1833879">
                <a:moveTo>
                  <a:pt x="0" y="305562"/>
                </a:moveTo>
                <a:lnTo>
                  <a:pt x="3999" y="255991"/>
                </a:lnTo>
                <a:lnTo>
                  <a:pt x="15577" y="208970"/>
                </a:lnTo>
                <a:lnTo>
                  <a:pt x="34106" y="165127"/>
                </a:lnTo>
                <a:lnTo>
                  <a:pt x="58956" y="125089"/>
                </a:lnTo>
                <a:lnTo>
                  <a:pt x="89498" y="89487"/>
                </a:lnTo>
                <a:lnTo>
                  <a:pt x="125103" y="58948"/>
                </a:lnTo>
                <a:lnTo>
                  <a:pt x="165142" y="34101"/>
                </a:lnTo>
                <a:lnTo>
                  <a:pt x="208987" y="15575"/>
                </a:lnTo>
                <a:lnTo>
                  <a:pt x="256007" y="3998"/>
                </a:lnTo>
                <a:lnTo>
                  <a:pt x="305574" y="0"/>
                </a:lnTo>
                <a:lnTo>
                  <a:pt x="1678685" y="0"/>
                </a:lnTo>
                <a:lnTo>
                  <a:pt x="1728256" y="3998"/>
                </a:lnTo>
                <a:lnTo>
                  <a:pt x="1775277" y="15575"/>
                </a:lnTo>
                <a:lnTo>
                  <a:pt x="1819120" y="34101"/>
                </a:lnTo>
                <a:lnTo>
                  <a:pt x="1859158" y="58948"/>
                </a:lnTo>
                <a:lnTo>
                  <a:pt x="1894760" y="89487"/>
                </a:lnTo>
                <a:lnTo>
                  <a:pt x="1925299" y="125089"/>
                </a:lnTo>
                <a:lnTo>
                  <a:pt x="1950146" y="165127"/>
                </a:lnTo>
                <a:lnTo>
                  <a:pt x="1968672" y="208970"/>
                </a:lnTo>
                <a:lnTo>
                  <a:pt x="1980249" y="255991"/>
                </a:lnTo>
                <a:lnTo>
                  <a:pt x="1984247" y="305562"/>
                </a:lnTo>
                <a:lnTo>
                  <a:pt x="1984247" y="1527797"/>
                </a:lnTo>
                <a:lnTo>
                  <a:pt x="1980249" y="1577364"/>
                </a:lnTo>
                <a:lnTo>
                  <a:pt x="1968672" y="1624384"/>
                </a:lnTo>
                <a:lnTo>
                  <a:pt x="1950146" y="1668229"/>
                </a:lnTo>
                <a:lnTo>
                  <a:pt x="1925299" y="1708268"/>
                </a:lnTo>
                <a:lnTo>
                  <a:pt x="1894760" y="1743873"/>
                </a:lnTo>
                <a:lnTo>
                  <a:pt x="1859158" y="1774415"/>
                </a:lnTo>
                <a:lnTo>
                  <a:pt x="1819120" y="1799265"/>
                </a:lnTo>
                <a:lnTo>
                  <a:pt x="1775277" y="1817794"/>
                </a:lnTo>
                <a:lnTo>
                  <a:pt x="1728256" y="1829372"/>
                </a:lnTo>
                <a:lnTo>
                  <a:pt x="1678685" y="1833371"/>
                </a:lnTo>
                <a:lnTo>
                  <a:pt x="305574" y="1833371"/>
                </a:lnTo>
                <a:lnTo>
                  <a:pt x="256007" y="1829372"/>
                </a:lnTo>
                <a:lnTo>
                  <a:pt x="208987" y="1817794"/>
                </a:lnTo>
                <a:lnTo>
                  <a:pt x="165142" y="1799265"/>
                </a:lnTo>
                <a:lnTo>
                  <a:pt x="125103" y="1774415"/>
                </a:lnTo>
                <a:lnTo>
                  <a:pt x="89498" y="1743873"/>
                </a:lnTo>
                <a:lnTo>
                  <a:pt x="58956" y="1708268"/>
                </a:lnTo>
                <a:lnTo>
                  <a:pt x="34106" y="1668229"/>
                </a:lnTo>
                <a:lnTo>
                  <a:pt x="15577" y="1624384"/>
                </a:lnTo>
                <a:lnTo>
                  <a:pt x="3999" y="1577364"/>
                </a:lnTo>
                <a:lnTo>
                  <a:pt x="0" y="1527797"/>
                </a:lnTo>
                <a:lnTo>
                  <a:pt x="0" y="305562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0187" y="3660749"/>
            <a:ext cx="164846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110" marR="6350" indent="-360045">
              <a:lnSpc>
                <a:spcPct val="6950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ознава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льное развитие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3672" y="35356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50190">
              <a:lnSpc>
                <a:spcPct val="100000"/>
              </a:lnSpc>
            </a:pPr>
            <a:r>
              <a:rPr b="1" spc="-260" dirty="0">
                <a:latin typeface="Tahoma"/>
                <a:cs typeface="Tahoma"/>
              </a:rPr>
              <a:t>Струк</a:t>
            </a:r>
            <a:r>
              <a:rPr b="1" spc="-254" dirty="0">
                <a:latin typeface="Tahoma"/>
                <a:cs typeface="Tahoma"/>
              </a:rPr>
              <a:t>тура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0" dirty="0">
                <a:latin typeface="Tahoma"/>
                <a:cs typeface="Tahoma"/>
              </a:rPr>
              <a:t>обла</a:t>
            </a:r>
            <a:r>
              <a:rPr b="1" spc="-225" dirty="0">
                <a:latin typeface="Tahoma"/>
                <a:cs typeface="Tahoma"/>
              </a:rPr>
              <a:t>с</a:t>
            </a:r>
            <a:r>
              <a:rPr b="1" spc="-254" dirty="0">
                <a:latin typeface="Tahoma"/>
                <a:cs typeface="Tahoma"/>
              </a:rPr>
              <a:t>ти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40" dirty="0">
                <a:latin typeface="Tahoma"/>
                <a:cs typeface="Tahoma"/>
              </a:rPr>
              <a:t>а</a:t>
            </a:r>
            <a:r>
              <a:rPr b="1" spc="-229" dirty="0">
                <a:latin typeface="Tahoma"/>
                <a:cs typeface="Tahoma"/>
              </a:rPr>
              <a:t>че</a:t>
            </a:r>
            <a:r>
              <a:rPr b="1" spc="-195" dirty="0">
                <a:latin typeface="Tahoma"/>
                <a:cs typeface="Tahoma"/>
              </a:rPr>
              <a:t>с</a:t>
            </a:r>
            <a:r>
              <a:rPr b="1" spc="-240" dirty="0">
                <a:latin typeface="Tahoma"/>
                <a:cs typeface="Tahoma"/>
              </a:rPr>
              <a:t>тва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430" dirty="0">
                <a:latin typeface="Tahoma"/>
                <a:cs typeface="Tahoma"/>
              </a:rPr>
              <a:t>«</a:t>
            </a:r>
            <a:r>
              <a:rPr b="1" spc="-295" dirty="0">
                <a:latin typeface="Tahoma"/>
                <a:cs typeface="Tahoma"/>
              </a:rPr>
              <a:t>Содерж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85" dirty="0">
                <a:latin typeface="Tahoma"/>
                <a:cs typeface="Tahoma"/>
              </a:rPr>
              <a:t>ние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о</a:t>
            </a:r>
            <a:r>
              <a:rPr b="1" spc="-295" dirty="0">
                <a:latin typeface="Tahoma"/>
                <a:cs typeface="Tahoma"/>
              </a:rPr>
              <a:t>б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40" dirty="0">
                <a:latin typeface="Tahoma"/>
                <a:cs typeface="Tahoma"/>
              </a:rPr>
              <a:t>з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40" dirty="0">
                <a:latin typeface="Tahoma"/>
                <a:cs typeface="Tahoma"/>
              </a:rPr>
              <a:t>ват</a:t>
            </a:r>
            <a:r>
              <a:rPr b="1" spc="-245" dirty="0">
                <a:latin typeface="Tahoma"/>
                <a:cs typeface="Tahoma"/>
              </a:rPr>
              <a:t>е</a:t>
            </a:r>
            <a:r>
              <a:rPr b="1" spc="-285" dirty="0">
                <a:latin typeface="Tahoma"/>
                <a:cs typeface="Tahoma"/>
              </a:rPr>
              <a:t>льной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235" dirty="0">
                <a:latin typeface="Tahoma"/>
                <a:cs typeface="Tahoma"/>
              </a:rPr>
              <a:t>дея</a:t>
            </a:r>
            <a:r>
              <a:rPr b="1" spc="-195" dirty="0">
                <a:latin typeface="Tahoma"/>
                <a:cs typeface="Tahoma"/>
              </a:rPr>
              <a:t>т</a:t>
            </a:r>
            <a:r>
              <a:rPr b="1" spc="-270" dirty="0">
                <a:latin typeface="Tahoma"/>
                <a:cs typeface="Tahoma"/>
              </a:rPr>
              <a:t>е</a:t>
            </a:r>
            <a:r>
              <a:rPr b="1" spc="-290" dirty="0">
                <a:latin typeface="Tahoma"/>
                <a:cs typeface="Tahoma"/>
              </a:rPr>
              <a:t>л</a:t>
            </a:r>
            <a:r>
              <a:rPr b="1" spc="-275" dirty="0">
                <a:latin typeface="Tahoma"/>
                <a:cs typeface="Tahoma"/>
              </a:rPr>
              <a:t>ьности»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23</a:t>
            </a:fld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4748" y="876300"/>
            <a:ext cx="6777355" cy="1772920"/>
          </a:xfrm>
          <a:custGeom>
            <a:avLst/>
            <a:gdLst/>
            <a:ahLst/>
            <a:cxnLst/>
            <a:rect l="l" t="t" r="r" b="b"/>
            <a:pathLst>
              <a:path w="6777355" h="1772920">
                <a:moveTo>
                  <a:pt x="6481826" y="0"/>
                </a:moveTo>
                <a:lnTo>
                  <a:pt x="0" y="0"/>
                </a:lnTo>
                <a:lnTo>
                  <a:pt x="0" y="1772412"/>
                </a:lnTo>
                <a:lnTo>
                  <a:pt x="6481826" y="1772412"/>
                </a:lnTo>
                <a:lnTo>
                  <a:pt x="6506060" y="1771433"/>
                </a:lnTo>
                <a:lnTo>
                  <a:pt x="6552830" y="1763829"/>
                </a:lnTo>
                <a:lnTo>
                  <a:pt x="6596830" y="1749204"/>
                </a:lnTo>
                <a:lnTo>
                  <a:pt x="6637452" y="1728165"/>
                </a:lnTo>
                <a:lnTo>
                  <a:pt x="6674090" y="1701319"/>
                </a:lnTo>
                <a:lnTo>
                  <a:pt x="6706135" y="1669274"/>
                </a:lnTo>
                <a:lnTo>
                  <a:pt x="6732981" y="1632636"/>
                </a:lnTo>
                <a:lnTo>
                  <a:pt x="6754020" y="1592014"/>
                </a:lnTo>
                <a:lnTo>
                  <a:pt x="6768645" y="1548014"/>
                </a:lnTo>
                <a:lnTo>
                  <a:pt x="6776249" y="1501244"/>
                </a:lnTo>
                <a:lnTo>
                  <a:pt x="6777228" y="1477010"/>
                </a:lnTo>
                <a:lnTo>
                  <a:pt x="6777228" y="295401"/>
                </a:lnTo>
                <a:lnTo>
                  <a:pt x="6773363" y="247474"/>
                </a:lnTo>
                <a:lnTo>
                  <a:pt x="6762172" y="202013"/>
                </a:lnTo>
                <a:lnTo>
                  <a:pt x="6744265" y="159626"/>
                </a:lnTo>
                <a:lnTo>
                  <a:pt x="6720246" y="120920"/>
                </a:lnTo>
                <a:lnTo>
                  <a:pt x="6690725" y="86502"/>
                </a:lnTo>
                <a:lnTo>
                  <a:pt x="6656307" y="56981"/>
                </a:lnTo>
                <a:lnTo>
                  <a:pt x="6617601" y="32962"/>
                </a:lnTo>
                <a:lnTo>
                  <a:pt x="6575214" y="15055"/>
                </a:lnTo>
                <a:lnTo>
                  <a:pt x="6529753" y="3864"/>
                </a:lnTo>
                <a:lnTo>
                  <a:pt x="648182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4748" y="876300"/>
            <a:ext cx="6777355" cy="1772920"/>
          </a:xfrm>
          <a:custGeom>
            <a:avLst/>
            <a:gdLst/>
            <a:ahLst/>
            <a:cxnLst/>
            <a:rect l="l" t="t" r="r" b="b"/>
            <a:pathLst>
              <a:path w="6777355" h="1772920">
                <a:moveTo>
                  <a:pt x="6777228" y="295401"/>
                </a:moveTo>
                <a:lnTo>
                  <a:pt x="6777228" y="1477010"/>
                </a:lnTo>
                <a:lnTo>
                  <a:pt x="6776249" y="1501244"/>
                </a:lnTo>
                <a:lnTo>
                  <a:pt x="6768645" y="1548014"/>
                </a:lnTo>
                <a:lnTo>
                  <a:pt x="6754020" y="1592014"/>
                </a:lnTo>
                <a:lnTo>
                  <a:pt x="6732981" y="1632636"/>
                </a:lnTo>
                <a:lnTo>
                  <a:pt x="6706135" y="1669274"/>
                </a:lnTo>
                <a:lnTo>
                  <a:pt x="6674090" y="1701319"/>
                </a:lnTo>
                <a:lnTo>
                  <a:pt x="6637452" y="1728165"/>
                </a:lnTo>
                <a:lnTo>
                  <a:pt x="6596830" y="1749204"/>
                </a:lnTo>
                <a:lnTo>
                  <a:pt x="6552830" y="1763829"/>
                </a:lnTo>
                <a:lnTo>
                  <a:pt x="6506060" y="1771433"/>
                </a:lnTo>
                <a:lnTo>
                  <a:pt x="6481826" y="1772412"/>
                </a:lnTo>
                <a:lnTo>
                  <a:pt x="0" y="1772412"/>
                </a:lnTo>
                <a:lnTo>
                  <a:pt x="0" y="0"/>
                </a:lnTo>
                <a:lnTo>
                  <a:pt x="6481826" y="0"/>
                </a:lnTo>
                <a:lnTo>
                  <a:pt x="6529753" y="3864"/>
                </a:lnTo>
                <a:lnTo>
                  <a:pt x="6575214" y="15055"/>
                </a:lnTo>
                <a:lnTo>
                  <a:pt x="6617601" y="32962"/>
                </a:lnTo>
                <a:lnTo>
                  <a:pt x="6656307" y="56981"/>
                </a:lnTo>
                <a:lnTo>
                  <a:pt x="6690725" y="86502"/>
                </a:lnTo>
                <a:lnTo>
                  <a:pt x="6720246" y="120920"/>
                </a:lnTo>
                <a:lnTo>
                  <a:pt x="6744265" y="159626"/>
                </a:lnTo>
                <a:lnTo>
                  <a:pt x="6762172" y="202013"/>
                </a:lnTo>
                <a:lnTo>
                  <a:pt x="6773363" y="247474"/>
                </a:lnTo>
                <a:lnTo>
                  <a:pt x="6777228" y="295401"/>
                </a:lnTo>
                <a:close/>
              </a:path>
            </a:pathLst>
          </a:custGeom>
          <a:ln w="12192">
            <a:solidFill>
              <a:srgbClr val="CFD4E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6147" y="1106170"/>
            <a:ext cx="5467350" cy="1251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 indent="-165735">
              <a:lnSpc>
                <a:spcPts val="183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dirty="0">
                <a:latin typeface="Calibri"/>
                <a:cs typeface="Calibri"/>
              </a:rPr>
              <a:t>Э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т</a:t>
            </a:r>
            <a:r>
              <a:rPr sz="1800" i="1" spc="5" dirty="0">
                <a:latin typeface="Calibri"/>
                <a:cs typeface="Calibri"/>
              </a:rPr>
              <a:t>е</a:t>
            </a:r>
            <a:r>
              <a:rPr sz="1800" i="1" dirty="0">
                <a:latin typeface="Calibri"/>
                <a:cs typeface="Calibri"/>
              </a:rPr>
              <a:t>тичес</a:t>
            </a:r>
            <a:r>
              <a:rPr sz="1800" i="1" spc="-25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ое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восп</a:t>
            </a:r>
            <a:r>
              <a:rPr sz="1800" i="1" spc="-10" dirty="0">
                <a:latin typeface="Calibri"/>
                <a:cs typeface="Calibri"/>
              </a:rPr>
              <a:t>и</a:t>
            </a:r>
            <a:r>
              <a:rPr sz="1800" i="1" dirty="0">
                <a:latin typeface="Calibri"/>
                <a:cs typeface="Calibri"/>
              </a:rPr>
              <a:t>тание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50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dirty="0">
                <a:latin typeface="Calibri"/>
                <a:cs typeface="Calibri"/>
              </a:rPr>
              <a:t>Зна</a:t>
            </a:r>
            <a:r>
              <a:rPr sz="1800" i="1" spc="-25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ом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тво с </a:t>
            </a:r>
            <a:r>
              <a:rPr sz="1800" i="1" spc="-10" dirty="0">
                <a:latin typeface="Calibri"/>
                <a:cs typeface="Calibri"/>
              </a:rPr>
              <a:t>м</a:t>
            </a:r>
            <a:r>
              <a:rPr sz="1800" i="1" dirty="0">
                <a:latin typeface="Calibri"/>
                <a:cs typeface="Calibri"/>
              </a:rPr>
              <a:t>иром и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ку</a:t>
            </a:r>
            <a:r>
              <a:rPr sz="1800" i="1" spc="-15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ства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50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dirty="0">
                <a:latin typeface="Calibri"/>
                <a:cs typeface="Calibri"/>
              </a:rPr>
              <a:t>И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обра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ит</a:t>
            </a:r>
            <a:r>
              <a:rPr sz="1800" i="1" spc="-20" dirty="0">
                <a:latin typeface="Calibri"/>
                <a:cs typeface="Calibri"/>
              </a:rPr>
              <a:t>е</a:t>
            </a:r>
            <a:r>
              <a:rPr sz="1800" i="1" dirty="0">
                <a:latin typeface="Calibri"/>
                <a:cs typeface="Calibri"/>
              </a:rPr>
              <a:t>льное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творче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тво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50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dirty="0">
                <a:latin typeface="Calibri"/>
                <a:cs typeface="Calibri"/>
              </a:rPr>
              <a:t>Му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ы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а и </a:t>
            </a:r>
            <a:r>
              <a:rPr sz="1800" i="1" spc="-20" dirty="0">
                <a:latin typeface="Calibri"/>
                <a:cs typeface="Calibri"/>
              </a:rPr>
              <a:t>м</a:t>
            </a:r>
            <a:r>
              <a:rPr sz="1800" i="1" dirty="0">
                <a:latin typeface="Calibri"/>
                <a:cs typeface="Calibri"/>
              </a:rPr>
              <a:t>у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ы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альное </a:t>
            </a:r>
            <a:r>
              <a:rPr sz="1800" i="1" spc="5" dirty="0">
                <a:latin typeface="Calibri"/>
                <a:cs typeface="Calibri"/>
              </a:rPr>
              <a:t>т</a:t>
            </a:r>
            <a:r>
              <a:rPr sz="1800" i="1" dirty="0">
                <a:latin typeface="Calibri"/>
                <a:cs typeface="Calibri"/>
              </a:rPr>
              <a:t>ворчество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50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spc="-50" dirty="0">
                <a:latin typeface="Calibri"/>
                <a:cs typeface="Calibri"/>
              </a:rPr>
              <a:t>Х</a:t>
            </a:r>
            <a:r>
              <a:rPr sz="1800" i="1" dirty="0">
                <a:latin typeface="Calibri"/>
                <a:cs typeface="Calibri"/>
              </a:rPr>
              <a:t>уд</a:t>
            </a:r>
            <a:r>
              <a:rPr sz="1800" i="1" spc="-15" dirty="0">
                <a:latin typeface="Calibri"/>
                <a:cs typeface="Calibri"/>
              </a:rPr>
              <a:t>ож</a:t>
            </a:r>
            <a:r>
              <a:rPr sz="1800" i="1" dirty="0">
                <a:latin typeface="Calibri"/>
                <a:cs typeface="Calibri"/>
              </a:rPr>
              <a:t>ественное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он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т</a:t>
            </a:r>
            <a:r>
              <a:rPr sz="1800" i="1" spc="-15" dirty="0">
                <a:latin typeface="Calibri"/>
                <a:cs typeface="Calibri"/>
              </a:rPr>
              <a:t>р</a:t>
            </a:r>
            <a:r>
              <a:rPr sz="1800" i="1" dirty="0">
                <a:latin typeface="Calibri"/>
                <a:cs typeface="Calibri"/>
              </a:rPr>
              <a:t>уи</a:t>
            </a:r>
            <a:r>
              <a:rPr sz="1800" i="1" spc="-10" dirty="0">
                <a:latin typeface="Calibri"/>
                <a:cs typeface="Calibri"/>
              </a:rPr>
              <a:t>р</a:t>
            </a:r>
            <a:r>
              <a:rPr sz="1800" i="1" dirty="0">
                <a:latin typeface="Calibri"/>
                <a:cs typeface="Calibri"/>
              </a:rPr>
              <a:t>ован</a:t>
            </a:r>
            <a:r>
              <a:rPr sz="1800" i="1" spc="-10" dirty="0">
                <a:latin typeface="Calibri"/>
                <a:cs typeface="Calibri"/>
              </a:rPr>
              <a:t>и</a:t>
            </a:r>
            <a:r>
              <a:rPr sz="1800" i="1" dirty="0">
                <a:latin typeface="Calibri"/>
                <a:cs typeface="Calibri"/>
              </a:rPr>
              <a:t>е и м</a:t>
            </a:r>
            <a:r>
              <a:rPr sz="1800" i="1" spc="-10" dirty="0">
                <a:latin typeface="Calibri"/>
                <a:cs typeface="Calibri"/>
              </a:rPr>
              <a:t>о</a:t>
            </a:r>
            <a:r>
              <a:rPr sz="1800" i="1" dirty="0">
                <a:latin typeface="Calibri"/>
                <a:cs typeface="Calibri"/>
              </a:rPr>
              <a:t>д</a:t>
            </a:r>
            <a:r>
              <a:rPr sz="1800" i="1" spc="-25" dirty="0">
                <a:latin typeface="Calibri"/>
                <a:cs typeface="Calibri"/>
              </a:rPr>
              <a:t>е</a:t>
            </a:r>
            <a:r>
              <a:rPr sz="1800" i="1" dirty="0">
                <a:latin typeface="Calibri"/>
                <a:cs typeface="Calibri"/>
              </a:rPr>
              <a:t>лирован</a:t>
            </a:r>
            <a:r>
              <a:rPr sz="1800" i="1" spc="-10" dirty="0">
                <a:latin typeface="Calibri"/>
                <a:cs typeface="Calibri"/>
              </a:rPr>
              <a:t>и</a:t>
            </a:r>
            <a:r>
              <a:rPr sz="1800" i="1" dirty="0">
                <a:latin typeface="Calibri"/>
                <a:cs typeface="Calibri"/>
              </a:rPr>
              <a:t>е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83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spc="-145" dirty="0">
                <a:latin typeface="Calibri"/>
                <a:cs typeface="Calibri"/>
              </a:rPr>
              <a:t>Т</a:t>
            </a:r>
            <a:r>
              <a:rPr sz="1800" i="1" dirty="0">
                <a:latin typeface="Calibri"/>
                <a:cs typeface="Calibri"/>
              </a:rPr>
              <a:t>еа</a:t>
            </a:r>
            <a:r>
              <a:rPr sz="1800" i="1" spc="5" dirty="0">
                <a:latin typeface="Calibri"/>
                <a:cs typeface="Calibri"/>
              </a:rPr>
              <a:t>т</a:t>
            </a:r>
            <a:r>
              <a:rPr sz="1800" i="1" dirty="0">
                <a:latin typeface="Calibri"/>
                <a:cs typeface="Calibri"/>
              </a:rPr>
              <a:t>ральн</a:t>
            </a:r>
            <a:r>
              <a:rPr sz="1800" i="1" spc="5" dirty="0">
                <a:latin typeface="Calibri"/>
                <a:cs typeface="Calibri"/>
              </a:rPr>
              <a:t>о</a:t>
            </a:r>
            <a:r>
              <a:rPr sz="1800" i="1" dirty="0">
                <a:latin typeface="Calibri"/>
                <a:cs typeface="Calibri"/>
              </a:rPr>
              <a:t>-слов</a:t>
            </a:r>
            <a:r>
              <a:rPr sz="1800" i="1" spc="5" dirty="0">
                <a:latin typeface="Calibri"/>
                <a:cs typeface="Calibri"/>
              </a:rPr>
              <a:t>е</a:t>
            </a:r>
            <a:r>
              <a:rPr sz="1800" i="1" dirty="0">
                <a:latin typeface="Calibri"/>
                <a:cs typeface="Calibri"/>
              </a:rPr>
              <a:t>с</a:t>
            </a:r>
            <a:r>
              <a:rPr sz="1800" i="1" spc="-10" dirty="0">
                <a:latin typeface="Calibri"/>
                <a:cs typeface="Calibri"/>
              </a:rPr>
              <a:t>н</a:t>
            </a:r>
            <a:r>
              <a:rPr sz="1800" i="1" dirty="0">
                <a:latin typeface="Calibri"/>
                <a:cs typeface="Calibri"/>
              </a:rPr>
              <a:t>ое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творче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тво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359" y="851916"/>
            <a:ext cx="1960245" cy="1821180"/>
          </a:xfrm>
          <a:custGeom>
            <a:avLst/>
            <a:gdLst/>
            <a:ahLst/>
            <a:cxnLst/>
            <a:rect l="l" t="t" r="r" b="b"/>
            <a:pathLst>
              <a:path w="1960245" h="1821180">
                <a:moveTo>
                  <a:pt x="1656333" y="0"/>
                </a:moveTo>
                <a:lnTo>
                  <a:pt x="303542" y="0"/>
                </a:lnTo>
                <a:lnTo>
                  <a:pt x="278647" y="1006"/>
                </a:lnTo>
                <a:lnTo>
                  <a:pt x="230598" y="8821"/>
                </a:lnTo>
                <a:lnTo>
                  <a:pt x="185391" y="23852"/>
                </a:lnTo>
                <a:lnTo>
                  <a:pt x="143650" y="45474"/>
                </a:lnTo>
                <a:lnTo>
                  <a:pt x="106001" y="73063"/>
                </a:lnTo>
                <a:lnTo>
                  <a:pt x="73068" y="105993"/>
                </a:lnTo>
                <a:lnTo>
                  <a:pt x="45478" y="143641"/>
                </a:lnTo>
                <a:lnTo>
                  <a:pt x="23854" y="185380"/>
                </a:lnTo>
                <a:lnTo>
                  <a:pt x="8821" y="230586"/>
                </a:lnTo>
                <a:lnTo>
                  <a:pt x="1006" y="278635"/>
                </a:lnTo>
                <a:lnTo>
                  <a:pt x="0" y="303530"/>
                </a:lnTo>
                <a:lnTo>
                  <a:pt x="0" y="1517650"/>
                </a:lnTo>
                <a:lnTo>
                  <a:pt x="3972" y="1566885"/>
                </a:lnTo>
                <a:lnTo>
                  <a:pt x="15475" y="1613590"/>
                </a:lnTo>
                <a:lnTo>
                  <a:pt x="33881" y="1657141"/>
                </a:lnTo>
                <a:lnTo>
                  <a:pt x="58566" y="1696913"/>
                </a:lnTo>
                <a:lnTo>
                  <a:pt x="88906" y="1732280"/>
                </a:lnTo>
                <a:lnTo>
                  <a:pt x="124275" y="1762617"/>
                </a:lnTo>
                <a:lnTo>
                  <a:pt x="164048" y="1787301"/>
                </a:lnTo>
                <a:lnTo>
                  <a:pt x="207600" y="1805706"/>
                </a:lnTo>
                <a:lnTo>
                  <a:pt x="254306" y="1817207"/>
                </a:lnTo>
                <a:lnTo>
                  <a:pt x="303542" y="1821180"/>
                </a:lnTo>
                <a:lnTo>
                  <a:pt x="1656333" y="1821180"/>
                </a:lnTo>
                <a:lnTo>
                  <a:pt x="1705569" y="1817207"/>
                </a:lnTo>
                <a:lnTo>
                  <a:pt x="1752274" y="1805706"/>
                </a:lnTo>
                <a:lnTo>
                  <a:pt x="1795825" y="1787301"/>
                </a:lnTo>
                <a:lnTo>
                  <a:pt x="1835597" y="1762617"/>
                </a:lnTo>
                <a:lnTo>
                  <a:pt x="1870964" y="1732280"/>
                </a:lnTo>
                <a:lnTo>
                  <a:pt x="1901301" y="1696913"/>
                </a:lnTo>
                <a:lnTo>
                  <a:pt x="1925985" y="1657141"/>
                </a:lnTo>
                <a:lnTo>
                  <a:pt x="1944390" y="1613590"/>
                </a:lnTo>
                <a:lnTo>
                  <a:pt x="1955891" y="1566885"/>
                </a:lnTo>
                <a:lnTo>
                  <a:pt x="1959864" y="1517650"/>
                </a:lnTo>
                <a:lnTo>
                  <a:pt x="1959864" y="303530"/>
                </a:lnTo>
                <a:lnTo>
                  <a:pt x="1955891" y="254294"/>
                </a:lnTo>
                <a:lnTo>
                  <a:pt x="1944390" y="207589"/>
                </a:lnTo>
                <a:lnTo>
                  <a:pt x="1925985" y="164038"/>
                </a:lnTo>
                <a:lnTo>
                  <a:pt x="1901301" y="124266"/>
                </a:lnTo>
                <a:lnTo>
                  <a:pt x="1870964" y="88900"/>
                </a:lnTo>
                <a:lnTo>
                  <a:pt x="1835597" y="58562"/>
                </a:lnTo>
                <a:lnTo>
                  <a:pt x="1795825" y="33878"/>
                </a:lnTo>
                <a:lnTo>
                  <a:pt x="1752274" y="15473"/>
                </a:lnTo>
                <a:lnTo>
                  <a:pt x="1705569" y="3972"/>
                </a:lnTo>
                <a:lnTo>
                  <a:pt x="165633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359" y="851916"/>
            <a:ext cx="1960245" cy="1821180"/>
          </a:xfrm>
          <a:custGeom>
            <a:avLst/>
            <a:gdLst/>
            <a:ahLst/>
            <a:cxnLst/>
            <a:rect l="l" t="t" r="r" b="b"/>
            <a:pathLst>
              <a:path w="1960245" h="1821180">
                <a:moveTo>
                  <a:pt x="0" y="303530"/>
                </a:moveTo>
                <a:lnTo>
                  <a:pt x="3972" y="254294"/>
                </a:lnTo>
                <a:lnTo>
                  <a:pt x="15475" y="207589"/>
                </a:lnTo>
                <a:lnTo>
                  <a:pt x="33881" y="164038"/>
                </a:lnTo>
                <a:lnTo>
                  <a:pt x="58566" y="124266"/>
                </a:lnTo>
                <a:lnTo>
                  <a:pt x="88906" y="88900"/>
                </a:lnTo>
                <a:lnTo>
                  <a:pt x="124275" y="58562"/>
                </a:lnTo>
                <a:lnTo>
                  <a:pt x="164048" y="33878"/>
                </a:lnTo>
                <a:lnTo>
                  <a:pt x="207600" y="15473"/>
                </a:lnTo>
                <a:lnTo>
                  <a:pt x="254306" y="3972"/>
                </a:lnTo>
                <a:lnTo>
                  <a:pt x="303542" y="0"/>
                </a:lnTo>
                <a:lnTo>
                  <a:pt x="1656333" y="0"/>
                </a:lnTo>
                <a:lnTo>
                  <a:pt x="1705569" y="3972"/>
                </a:lnTo>
                <a:lnTo>
                  <a:pt x="1752274" y="15473"/>
                </a:lnTo>
                <a:lnTo>
                  <a:pt x="1795825" y="33878"/>
                </a:lnTo>
                <a:lnTo>
                  <a:pt x="1835597" y="58562"/>
                </a:lnTo>
                <a:lnTo>
                  <a:pt x="1870964" y="88900"/>
                </a:lnTo>
                <a:lnTo>
                  <a:pt x="1901301" y="124266"/>
                </a:lnTo>
                <a:lnTo>
                  <a:pt x="1925985" y="164038"/>
                </a:lnTo>
                <a:lnTo>
                  <a:pt x="1944390" y="207589"/>
                </a:lnTo>
                <a:lnTo>
                  <a:pt x="1955891" y="254294"/>
                </a:lnTo>
                <a:lnTo>
                  <a:pt x="1959864" y="303530"/>
                </a:lnTo>
                <a:lnTo>
                  <a:pt x="1959864" y="1517650"/>
                </a:lnTo>
                <a:lnTo>
                  <a:pt x="1955891" y="1566885"/>
                </a:lnTo>
                <a:lnTo>
                  <a:pt x="1944390" y="1613590"/>
                </a:lnTo>
                <a:lnTo>
                  <a:pt x="1925985" y="1657141"/>
                </a:lnTo>
                <a:lnTo>
                  <a:pt x="1901301" y="1696913"/>
                </a:lnTo>
                <a:lnTo>
                  <a:pt x="1870964" y="1732280"/>
                </a:lnTo>
                <a:lnTo>
                  <a:pt x="1835597" y="1762617"/>
                </a:lnTo>
                <a:lnTo>
                  <a:pt x="1795825" y="1787301"/>
                </a:lnTo>
                <a:lnTo>
                  <a:pt x="1752274" y="1805706"/>
                </a:lnTo>
                <a:lnTo>
                  <a:pt x="1705569" y="1817207"/>
                </a:lnTo>
                <a:lnTo>
                  <a:pt x="1656333" y="1821180"/>
                </a:lnTo>
                <a:lnTo>
                  <a:pt x="303542" y="1821180"/>
                </a:lnTo>
                <a:lnTo>
                  <a:pt x="254306" y="1817207"/>
                </a:lnTo>
                <a:lnTo>
                  <a:pt x="207600" y="1805706"/>
                </a:lnTo>
                <a:lnTo>
                  <a:pt x="164048" y="1787301"/>
                </a:lnTo>
                <a:lnTo>
                  <a:pt x="124275" y="1762617"/>
                </a:lnTo>
                <a:lnTo>
                  <a:pt x="88906" y="1732280"/>
                </a:lnTo>
                <a:lnTo>
                  <a:pt x="58566" y="1696913"/>
                </a:lnTo>
                <a:lnTo>
                  <a:pt x="33881" y="1657141"/>
                </a:lnTo>
                <a:lnTo>
                  <a:pt x="15475" y="1613590"/>
                </a:lnTo>
                <a:lnTo>
                  <a:pt x="3972" y="1566885"/>
                </a:lnTo>
                <a:lnTo>
                  <a:pt x="0" y="1517650"/>
                </a:lnTo>
                <a:lnTo>
                  <a:pt x="0" y="30353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7139" y="1475988"/>
            <a:ext cx="1633220" cy="59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ct val="69400"/>
              </a:lnSpc>
            </a:pPr>
            <a:r>
              <a:rPr sz="1800" b="1" spc="-60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1800" b="1" spc="-7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дож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ст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нн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- э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иче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ое развитие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00655" y="2910839"/>
            <a:ext cx="6750050" cy="1777364"/>
          </a:xfrm>
          <a:custGeom>
            <a:avLst/>
            <a:gdLst/>
            <a:ahLst/>
            <a:cxnLst/>
            <a:rect l="l" t="t" r="r" b="b"/>
            <a:pathLst>
              <a:path w="6750050" h="1777364">
                <a:moveTo>
                  <a:pt x="6453632" y="0"/>
                </a:moveTo>
                <a:lnTo>
                  <a:pt x="0" y="0"/>
                </a:lnTo>
                <a:lnTo>
                  <a:pt x="0" y="1776984"/>
                </a:lnTo>
                <a:lnTo>
                  <a:pt x="6453632" y="1776984"/>
                </a:lnTo>
                <a:lnTo>
                  <a:pt x="6477923" y="1776002"/>
                </a:lnTo>
                <a:lnTo>
                  <a:pt x="6524806" y="1768376"/>
                </a:lnTo>
                <a:lnTo>
                  <a:pt x="6568916" y="1753709"/>
                </a:lnTo>
                <a:lnTo>
                  <a:pt x="6609642" y="1732610"/>
                </a:lnTo>
                <a:lnTo>
                  <a:pt x="6646376" y="1705690"/>
                </a:lnTo>
                <a:lnTo>
                  <a:pt x="6678507" y="1673558"/>
                </a:lnTo>
                <a:lnTo>
                  <a:pt x="6705426" y="1636824"/>
                </a:lnTo>
                <a:lnTo>
                  <a:pt x="6726523" y="1596098"/>
                </a:lnTo>
                <a:lnTo>
                  <a:pt x="6741189" y="1551990"/>
                </a:lnTo>
                <a:lnTo>
                  <a:pt x="6748814" y="1505109"/>
                </a:lnTo>
                <a:lnTo>
                  <a:pt x="6749796" y="1480820"/>
                </a:lnTo>
                <a:lnTo>
                  <a:pt x="6749796" y="296164"/>
                </a:lnTo>
                <a:lnTo>
                  <a:pt x="6745919" y="248122"/>
                </a:lnTo>
                <a:lnTo>
                  <a:pt x="6734698" y="202549"/>
                </a:lnTo>
                <a:lnTo>
                  <a:pt x="6716740" y="160055"/>
                </a:lnTo>
                <a:lnTo>
                  <a:pt x="6692656" y="121249"/>
                </a:lnTo>
                <a:lnTo>
                  <a:pt x="6663055" y="86740"/>
                </a:lnTo>
                <a:lnTo>
                  <a:pt x="6628546" y="57139"/>
                </a:lnTo>
                <a:lnTo>
                  <a:pt x="6589740" y="33055"/>
                </a:lnTo>
                <a:lnTo>
                  <a:pt x="6547246" y="15097"/>
                </a:lnTo>
                <a:lnTo>
                  <a:pt x="6501673" y="3876"/>
                </a:lnTo>
                <a:lnTo>
                  <a:pt x="64536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0655" y="2910839"/>
            <a:ext cx="6750050" cy="1777364"/>
          </a:xfrm>
          <a:custGeom>
            <a:avLst/>
            <a:gdLst/>
            <a:ahLst/>
            <a:cxnLst/>
            <a:rect l="l" t="t" r="r" b="b"/>
            <a:pathLst>
              <a:path w="6750050" h="1777364">
                <a:moveTo>
                  <a:pt x="6749796" y="296164"/>
                </a:moveTo>
                <a:lnTo>
                  <a:pt x="6749796" y="1480820"/>
                </a:lnTo>
                <a:lnTo>
                  <a:pt x="6748814" y="1505109"/>
                </a:lnTo>
                <a:lnTo>
                  <a:pt x="6741189" y="1551990"/>
                </a:lnTo>
                <a:lnTo>
                  <a:pt x="6726523" y="1596098"/>
                </a:lnTo>
                <a:lnTo>
                  <a:pt x="6705426" y="1636824"/>
                </a:lnTo>
                <a:lnTo>
                  <a:pt x="6678507" y="1673558"/>
                </a:lnTo>
                <a:lnTo>
                  <a:pt x="6646376" y="1705690"/>
                </a:lnTo>
                <a:lnTo>
                  <a:pt x="6609642" y="1732610"/>
                </a:lnTo>
                <a:lnTo>
                  <a:pt x="6568916" y="1753709"/>
                </a:lnTo>
                <a:lnTo>
                  <a:pt x="6524806" y="1768376"/>
                </a:lnTo>
                <a:lnTo>
                  <a:pt x="6477923" y="1776002"/>
                </a:lnTo>
                <a:lnTo>
                  <a:pt x="6453632" y="1776984"/>
                </a:lnTo>
                <a:lnTo>
                  <a:pt x="0" y="1776984"/>
                </a:lnTo>
                <a:lnTo>
                  <a:pt x="0" y="0"/>
                </a:lnTo>
                <a:lnTo>
                  <a:pt x="6453632" y="0"/>
                </a:lnTo>
                <a:lnTo>
                  <a:pt x="6501673" y="3876"/>
                </a:lnTo>
                <a:lnTo>
                  <a:pt x="6547246" y="15097"/>
                </a:lnTo>
                <a:lnTo>
                  <a:pt x="6589740" y="33055"/>
                </a:lnTo>
                <a:lnTo>
                  <a:pt x="6628546" y="57139"/>
                </a:lnTo>
                <a:lnTo>
                  <a:pt x="6663055" y="86740"/>
                </a:lnTo>
                <a:lnTo>
                  <a:pt x="6692656" y="121249"/>
                </a:lnTo>
                <a:lnTo>
                  <a:pt x="6716740" y="160055"/>
                </a:lnTo>
                <a:lnTo>
                  <a:pt x="6734698" y="202549"/>
                </a:lnTo>
                <a:lnTo>
                  <a:pt x="6745919" y="248122"/>
                </a:lnTo>
                <a:lnTo>
                  <a:pt x="6749796" y="296164"/>
                </a:lnTo>
                <a:close/>
              </a:path>
            </a:pathLst>
          </a:custGeom>
          <a:ln w="12192">
            <a:solidFill>
              <a:srgbClr val="CFD4E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72308" y="3238500"/>
            <a:ext cx="580580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3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dirty="0">
                <a:latin typeface="Calibri"/>
                <a:cs typeface="Calibri"/>
              </a:rPr>
              <a:t>Здо</a:t>
            </a:r>
            <a:r>
              <a:rPr sz="1800" i="1" spc="-10" dirty="0">
                <a:latin typeface="Calibri"/>
                <a:cs typeface="Calibri"/>
              </a:rPr>
              <a:t>р</a:t>
            </a:r>
            <a:r>
              <a:rPr sz="1800" i="1" dirty="0">
                <a:latin typeface="Calibri"/>
                <a:cs typeface="Calibri"/>
              </a:rPr>
              <a:t>овый об</a:t>
            </a:r>
            <a:r>
              <a:rPr sz="1800" i="1" spc="-10" dirty="0">
                <a:latin typeface="Calibri"/>
                <a:cs typeface="Calibri"/>
              </a:rPr>
              <a:t>р</a:t>
            </a:r>
            <a:r>
              <a:rPr sz="1800" i="1" dirty="0">
                <a:latin typeface="Calibri"/>
                <a:cs typeface="Calibri"/>
              </a:rPr>
              <a:t>аз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жи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ни</a:t>
            </a:r>
            <a:endParaRPr sz="1800">
              <a:latin typeface="Calibri"/>
              <a:cs typeface="Calibri"/>
            </a:endParaRPr>
          </a:p>
          <a:p>
            <a:pPr marL="12700" marR="6350">
              <a:lnSpc>
                <a:spcPct val="69400"/>
              </a:lnSpc>
              <a:spcBef>
                <a:spcPts val="330"/>
              </a:spcBef>
              <a:buFont typeface="Calibri"/>
              <a:buChar char="•"/>
              <a:tabLst>
                <a:tab pos="179070" algn="l"/>
              </a:tabLst>
            </a:pPr>
            <a:r>
              <a:rPr sz="1800" i="1" spc="-35" dirty="0">
                <a:latin typeface="Calibri"/>
                <a:cs typeface="Calibri"/>
              </a:rPr>
              <a:t>Р</a:t>
            </a:r>
            <a:r>
              <a:rPr sz="1800" i="1" dirty="0">
                <a:latin typeface="Calibri"/>
                <a:cs typeface="Calibri"/>
              </a:rPr>
              <a:t>а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витие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предста</a:t>
            </a:r>
            <a:r>
              <a:rPr sz="1800" i="1" spc="-25" dirty="0">
                <a:latin typeface="Calibri"/>
                <a:cs typeface="Calibri"/>
              </a:rPr>
              <a:t>в</a:t>
            </a:r>
            <a:r>
              <a:rPr sz="1800" i="1" dirty="0">
                <a:latin typeface="Calibri"/>
                <a:cs typeface="Calibri"/>
              </a:rPr>
              <a:t>лений о своем т</a:t>
            </a:r>
            <a:r>
              <a:rPr sz="1800" i="1" spc="-15" dirty="0">
                <a:latin typeface="Calibri"/>
                <a:cs typeface="Calibri"/>
              </a:rPr>
              <a:t>е</a:t>
            </a:r>
            <a:r>
              <a:rPr sz="1800" i="1" dirty="0">
                <a:latin typeface="Calibri"/>
                <a:cs typeface="Calibri"/>
              </a:rPr>
              <a:t>ле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и физи</a:t>
            </a:r>
            <a:r>
              <a:rPr sz="1800" i="1" spc="-10" dirty="0">
                <a:latin typeface="Calibri"/>
                <a:cs typeface="Calibri"/>
              </a:rPr>
              <a:t>ч</a:t>
            </a:r>
            <a:r>
              <a:rPr sz="1800" i="1" dirty="0">
                <a:latin typeface="Calibri"/>
                <a:cs typeface="Calibri"/>
              </a:rPr>
              <a:t>еских воз</a:t>
            </a:r>
            <a:r>
              <a:rPr sz="1800" i="1" spc="-10" dirty="0">
                <a:latin typeface="Calibri"/>
                <a:cs typeface="Calibri"/>
              </a:rPr>
              <a:t>м</a:t>
            </a:r>
            <a:r>
              <a:rPr sz="1800" i="1" spc="-15" dirty="0">
                <a:latin typeface="Calibri"/>
                <a:cs typeface="Calibri"/>
              </a:rPr>
              <a:t>о</a:t>
            </a:r>
            <a:r>
              <a:rPr sz="1800" i="1" dirty="0">
                <a:latin typeface="Calibri"/>
                <a:cs typeface="Calibri"/>
              </a:rPr>
              <a:t>жностях,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прои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в</a:t>
            </a:r>
            <a:r>
              <a:rPr sz="1800" i="1" spc="-25" dirty="0">
                <a:latin typeface="Calibri"/>
                <a:cs typeface="Calibri"/>
              </a:rPr>
              <a:t>о</a:t>
            </a:r>
            <a:r>
              <a:rPr sz="1800" i="1" dirty="0">
                <a:latin typeface="Calibri"/>
                <a:cs typeface="Calibri"/>
              </a:rPr>
              <a:t>льность и 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оординац</a:t>
            </a:r>
            <a:r>
              <a:rPr sz="1800" i="1" spc="-10" dirty="0">
                <a:latin typeface="Calibri"/>
                <a:cs typeface="Calibri"/>
              </a:rPr>
              <a:t>и</a:t>
            </a:r>
            <a:r>
              <a:rPr sz="1800" i="1" dirty="0">
                <a:latin typeface="Calibri"/>
                <a:cs typeface="Calibri"/>
              </a:rPr>
              <a:t>я дви</a:t>
            </a:r>
            <a:r>
              <a:rPr sz="1800" i="1" spc="-10" dirty="0">
                <a:latin typeface="Calibri"/>
                <a:cs typeface="Calibri"/>
              </a:rPr>
              <a:t>ж</a:t>
            </a:r>
            <a:r>
              <a:rPr sz="1800" i="1" dirty="0">
                <a:latin typeface="Calibri"/>
                <a:cs typeface="Calibri"/>
              </a:rPr>
              <a:t>ений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17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spc="-10" dirty="0">
                <a:latin typeface="Calibri"/>
                <a:cs typeface="Calibri"/>
              </a:rPr>
              <a:t>Д</a:t>
            </a:r>
            <a:r>
              <a:rPr sz="1800" i="1" dirty="0">
                <a:latin typeface="Calibri"/>
                <a:cs typeface="Calibri"/>
              </a:rPr>
              <a:t>ви</a:t>
            </a:r>
            <a:r>
              <a:rPr sz="1800" i="1" spc="-15" dirty="0">
                <a:latin typeface="Calibri"/>
                <a:cs typeface="Calibri"/>
              </a:rPr>
              <a:t>ж</a:t>
            </a:r>
            <a:r>
              <a:rPr sz="1800" i="1" dirty="0">
                <a:latin typeface="Calibri"/>
                <a:cs typeface="Calibri"/>
              </a:rPr>
              <a:t>ение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и двигат</a:t>
            </a:r>
            <a:r>
              <a:rPr sz="1800" i="1" spc="-20" dirty="0">
                <a:latin typeface="Calibri"/>
                <a:cs typeface="Calibri"/>
              </a:rPr>
              <a:t>е</a:t>
            </a:r>
            <a:r>
              <a:rPr sz="1800" i="1" dirty="0">
                <a:latin typeface="Calibri"/>
                <a:cs typeface="Calibri"/>
              </a:rPr>
              <a:t>льная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ак</a:t>
            </a:r>
            <a:r>
              <a:rPr sz="1800" i="1" spc="5" dirty="0">
                <a:latin typeface="Calibri"/>
                <a:cs typeface="Calibri"/>
              </a:rPr>
              <a:t>т</a:t>
            </a:r>
            <a:r>
              <a:rPr sz="1800" i="1" dirty="0">
                <a:latin typeface="Calibri"/>
                <a:cs typeface="Calibri"/>
              </a:rPr>
              <a:t>ивность</a:t>
            </a:r>
            <a:endParaRPr sz="1800">
              <a:latin typeface="Calibri"/>
              <a:cs typeface="Calibri"/>
            </a:endParaRPr>
          </a:p>
          <a:p>
            <a:pPr marL="178435" indent="-165735">
              <a:lnSpc>
                <a:spcPts val="1830"/>
              </a:lnSpc>
              <a:buFont typeface="Calibri"/>
              <a:buChar char="•"/>
              <a:tabLst>
                <a:tab pos="179070" algn="l"/>
              </a:tabLst>
            </a:pPr>
            <a:r>
              <a:rPr sz="1800" i="1" dirty="0">
                <a:latin typeface="Calibri"/>
                <a:cs typeface="Calibri"/>
              </a:rPr>
              <a:t>Подвижные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игры, фи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к</a:t>
            </a:r>
            <a:r>
              <a:rPr sz="1800" i="1" spc="-20" dirty="0">
                <a:latin typeface="Calibri"/>
                <a:cs typeface="Calibri"/>
              </a:rPr>
              <a:t>у</a:t>
            </a:r>
            <a:r>
              <a:rPr sz="1800" i="1" dirty="0">
                <a:latin typeface="Calibri"/>
                <a:cs typeface="Calibri"/>
              </a:rPr>
              <a:t>льтура и 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порт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3359" y="2884932"/>
            <a:ext cx="1987550" cy="1835150"/>
          </a:xfrm>
          <a:custGeom>
            <a:avLst/>
            <a:gdLst/>
            <a:ahLst/>
            <a:cxnLst/>
            <a:rect l="l" t="t" r="r" b="b"/>
            <a:pathLst>
              <a:path w="1987550" h="1835150">
                <a:moveTo>
                  <a:pt x="1681479" y="0"/>
                </a:moveTo>
                <a:lnTo>
                  <a:pt x="305828" y="0"/>
                </a:lnTo>
                <a:lnTo>
                  <a:pt x="280745" y="1013"/>
                </a:lnTo>
                <a:lnTo>
                  <a:pt x="232332" y="8887"/>
                </a:lnTo>
                <a:lnTo>
                  <a:pt x="186784" y="24030"/>
                </a:lnTo>
                <a:lnTo>
                  <a:pt x="144728" y="45815"/>
                </a:lnTo>
                <a:lnTo>
                  <a:pt x="106796" y="73611"/>
                </a:lnTo>
                <a:lnTo>
                  <a:pt x="73616" y="106789"/>
                </a:lnTo>
                <a:lnTo>
                  <a:pt x="45818" y="144719"/>
                </a:lnTo>
                <a:lnTo>
                  <a:pt x="24032" y="186773"/>
                </a:lnTo>
                <a:lnTo>
                  <a:pt x="8887" y="232320"/>
                </a:lnTo>
                <a:lnTo>
                  <a:pt x="1013" y="280732"/>
                </a:lnTo>
                <a:lnTo>
                  <a:pt x="0" y="305816"/>
                </a:lnTo>
                <a:lnTo>
                  <a:pt x="0" y="1529067"/>
                </a:lnTo>
                <a:lnTo>
                  <a:pt x="4002" y="1578675"/>
                </a:lnTo>
                <a:lnTo>
                  <a:pt x="15590" y="1625734"/>
                </a:lnTo>
                <a:lnTo>
                  <a:pt x="34135" y="1669615"/>
                </a:lnTo>
                <a:lnTo>
                  <a:pt x="59005" y="1709688"/>
                </a:lnTo>
                <a:lnTo>
                  <a:pt x="89573" y="1745322"/>
                </a:lnTo>
                <a:lnTo>
                  <a:pt x="125207" y="1775890"/>
                </a:lnTo>
                <a:lnTo>
                  <a:pt x="165280" y="1800760"/>
                </a:lnTo>
                <a:lnTo>
                  <a:pt x="209161" y="1819305"/>
                </a:lnTo>
                <a:lnTo>
                  <a:pt x="256220" y="1830893"/>
                </a:lnTo>
                <a:lnTo>
                  <a:pt x="305828" y="1834896"/>
                </a:lnTo>
                <a:lnTo>
                  <a:pt x="1681479" y="1834896"/>
                </a:lnTo>
                <a:lnTo>
                  <a:pt x="1731087" y="1830893"/>
                </a:lnTo>
                <a:lnTo>
                  <a:pt x="1778146" y="1819305"/>
                </a:lnTo>
                <a:lnTo>
                  <a:pt x="1822025" y="1800760"/>
                </a:lnTo>
                <a:lnTo>
                  <a:pt x="1862096" y="1775890"/>
                </a:lnTo>
                <a:lnTo>
                  <a:pt x="1897729" y="1745322"/>
                </a:lnTo>
                <a:lnTo>
                  <a:pt x="1928294" y="1709688"/>
                </a:lnTo>
                <a:lnTo>
                  <a:pt x="1953163" y="1669615"/>
                </a:lnTo>
                <a:lnTo>
                  <a:pt x="1971706" y="1625734"/>
                </a:lnTo>
                <a:lnTo>
                  <a:pt x="1983293" y="1578675"/>
                </a:lnTo>
                <a:lnTo>
                  <a:pt x="1987295" y="1529067"/>
                </a:lnTo>
                <a:lnTo>
                  <a:pt x="1987295" y="305816"/>
                </a:lnTo>
                <a:lnTo>
                  <a:pt x="1983293" y="256208"/>
                </a:lnTo>
                <a:lnTo>
                  <a:pt x="1971706" y="209149"/>
                </a:lnTo>
                <a:lnTo>
                  <a:pt x="1953163" y="165270"/>
                </a:lnTo>
                <a:lnTo>
                  <a:pt x="1928294" y="125199"/>
                </a:lnTo>
                <a:lnTo>
                  <a:pt x="1897729" y="89566"/>
                </a:lnTo>
                <a:lnTo>
                  <a:pt x="1862096" y="59001"/>
                </a:lnTo>
                <a:lnTo>
                  <a:pt x="1822025" y="34132"/>
                </a:lnTo>
                <a:lnTo>
                  <a:pt x="1778146" y="15589"/>
                </a:lnTo>
                <a:lnTo>
                  <a:pt x="1731087" y="4002"/>
                </a:lnTo>
                <a:lnTo>
                  <a:pt x="168147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359" y="2884932"/>
            <a:ext cx="1987550" cy="1835150"/>
          </a:xfrm>
          <a:custGeom>
            <a:avLst/>
            <a:gdLst/>
            <a:ahLst/>
            <a:cxnLst/>
            <a:rect l="l" t="t" r="r" b="b"/>
            <a:pathLst>
              <a:path w="1987550" h="1835150">
                <a:moveTo>
                  <a:pt x="0" y="305816"/>
                </a:moveTo>
                <a:lnTo>
                  <a:pt x="4002" y="256208"/>
                </a:lnTo>
                <a:lnTo>
                  <a:pt x="15590" y="209149"/>
                </a:lnTo>
                <a:lnTo>
                  <a:pt x="34135" y="165270"/>
                </a:lnTo>
                <a:lnTo>
                  <a:pt x="59005" y="125199"/>
                </a:lnTo>
                <a:lnTo>
                  <a:pt x="89573" y="89566"/>
                </a:lnTo>
                <a:lnTo>
                  <a:pt x="125207" y="59001"/>
                </a:lnTo>
                <a:lnTo>
                  <a:pt x="165280" y="34132"/>
                </a:lnTo>
                <a:lnTo>
                  <a:pt x="209161" y="15589"/>
                </a:lnTo>
                <a:lnTo>
                  <a:pt x="256220" y="4002"/>
                </a:lnTo>
                <a:lnTo>
                  <a:pt x="305828" y="0"/>
                </a:lnTo>
                <a:lnTo>
                  <a:pt x="1681479" y="0"/>
                </a:lnTo>
                <a:lnTo>
                  <a:pt x="1731087" y="4002"/>
                </a:lnTo>
                <a:lnTo>
                  <a:pt x="1778146" y="15589"/>
                </a:lnTo>
                <a:lnTo>
                  <a:pt x="1822025" y="34132"/>
                </a:lnTo>
                <a:lnTo>
                  <a:pt x="1862096" y="59001"/>
                </a:lnTo>
                <a:lnTo>
                  <a:pt x="1897729" y="89566"/>
                </a:lnTo>
                <a:lnTo>
                  <a:pt x="1928294" y="125199"/>
                </a:lnTo>
                <a:lnTo>
                  <a:pt x="1953163" y="165270"/>
                </a:lnTo>
                <a:lnTo>
                  <a:pt x="1971706" y="209149"/>
                </a:lnTo>
                <a:lnTo>
                  <a:pt x="1983293" y="256208"/>
                </a:lnTo>
                <a:lnTo>
                  <a:pt x="1987295" y="305816"/>
                </a:lnTo>
                <a:lnTo>
                  <a:pt x="1987295" y="1529067"/>
                </a:lnTo>
                <a:lnTo>
                  <a:pt x="1983293" y="1578675"/>
                </a:lnTo>
                <a:lnTo>
                  <a:pt x="1971706" y="1625734"/>
                </a:lnTo>
                <a:lnTo>
                  <a:pt x="1953163" y="1669615"/>
                </a:lnTo>
                <a:lnTo>
                  <a:pt x="1928294" y="1709688"/>
                </a:lnTo>
                <a:lnTo>
                  <a:pt x="1897729" y="1745322"/>
                </a:lnTo>
                <a:lnTo>
                  <a:pt x="1862096" y="1775890"/>
                </a:lnTo>
                <a:lnTo>
                  <a:pt x="1822025" y="1800760"/>
                </a:lnTo>
                <a:lnTo>
                  <a:pt x="1778146" y="1819305"/>
                </a:lnTo>
                <a:lnTo>
                  <a:pt x="1731087" y="1830893"/>
                </a:lnTo>
                <a:lnTo>
                  <a:pt x="1681479" y="1834896"/>
                </a:lnTo>
                <a:lnTo>
                  <a:pt x="305828" y="1834896"/>
                </a:lnTo>
                <a:lnTo>
                  <a:pt x="256220" y="1830893"/>
                </a:lnTo>
                <a:lnTo>
                  <a:pt x="209161" y="1819305"/>
                </a:lnTo>
                <a:lnTo>
                  <a:pt x="165280" y="1800760"/>
                </a:lnTo>
                <a:lnTo>
                  <a:pt x="125207" y="1775890"/>
                </a:lnTo>
                <a:lnTo>
                  <a:pt x="89573" y="1745322"/>
                </a:lnTo>
                <a:lnTo>
                  <a:pt x="59005" y="1709688"/>
                </a:lnTo>
                <a:lnTo>
                  <a:pt x="34135" y="1669615"/>
                </a:lnTo>
                <a:lnTo>
                  <a:pt x="15590" y="1625734"/>
                </a:lnTo>
                <a:lnTo>
                  <a:pt x="4002" y="1578675"/>
                </a:lnTo>
                <a:lnTo>
                  <a:pt x="0" y="1529067"/>
                </a:lnTo>
                <a:lnTo>
                  <a:pt x="0" y="30581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8728" y="3611112"/>
            <a:ext cx="1214120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 marR="6350" indent="-142240">
              <a:lnSpc>
                <a:spcPct val="6940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зич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ое развитие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" y="36118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2665" y="138429"/>
            <a:ext cx="6141720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sz="1800" b="1" spc="-335" dirty="0">
                <a:solidFill>
                  <a:srgbClr val="585858"/>
                </a:solidFill>
                <a:latin typeface="Tahoma"/>
                <a:cs typeface="Tahoma"/>
              </a:rPr>
              <a:t>Обл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16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10" dirty="0">
                <a:solidFill>
                  <a:srgbClr val="585858"/>
                </a:solidFill>
                <a:latin typeface="Tahoma"/>
                <a:cs typeface="Tahoma"/>
              </a:rPr>
              <a:t>ть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16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тва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70" dirty="0">
                <a:solidFill>
                  <a:srgbClr val="585858"/>
                </a:solidFill>
                <a:latin typeface="Tahoma"/>
                <a:cs typeface="Tahoma"/>
              </a:rPr>
              <a:t>«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од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370" dirty="0">
                <a:solidFill>
                  <a:srgbClr val="585858"/>
                </a:solidFill>
                <a:latin typeface="Tahoma"/>
                <a:cs typeface="Tahoma"/>
              </a:rPr>
              <a:t>рж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ние</a:t>
            </a:r>
            <a:r>
              <a:rPr sz="1800" b="1" spc="-9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обр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зова</a:t>
            </a:r>
            <a:r>
              <a:rPr sz="1800" b="1" spc="-22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800" b="1" spc="-300" dirty="0">
                <a:solidFill>
                  <a:srgbClr val="585858"/>
                </a:solidFill>
                <a:latin typeface="Tahoma"/>
                <a:cs typeface="Tahoma"/>
              </a:rPr>
              <a:t>ной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д</a:t>
            </a:r>
            <a:r>
              <a:rPr sz="1800" b="1" spc="-21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800" b="1" spc="-250" dirty="0">
                <a:solidFill>
                  <a:srgbClr val="585858"/>
                </a:solidFill>
                <a:latin typeface="Tahoma"/>
                <a:cs typeface="Tahoma"/>
              </a:rPr>
              <a:t>нос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370" dirty="0">
                <a:solidFill>
                  <a:srgbClr val="585858"/>
                </a:solidFill>
                <a:latin typeface="Tahoma"/>
                <a:cs typeface="Tahoma"/>
              </a:rPr>
              <a:t>и»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1945"/>
              </a:lnSpc>
            </a:pPr>
            <a:r>
              <a:rPr sz="1800" b="1" spc="-250" dirty="0">
                <a:solidFill>
                  <a:srgbClr val="585858"/>
                </a:solidFill>
                <a:latin typeface="Tahoma"/>
                <a:cs typeface="Tahoma"/>
              </a:rPr>
              <a:t>3.4.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Группа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пок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25" dirty="0">
                <a:solidFill>
                  <a:srgbClr val="585858"/>
                </a:solidFill>
                <a:latin typeface="Tahoma"/>
                <a:cs typeface="Tahoma"/>
              </a:rPr>
              <a:t>за</a:t>
            </a:r>
            <a:r>
              <a:rPr sz="1800" b="1" spc="-204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л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310" dirty="0">
                <a:solidFill>
                  <a:srgbClr val="585858"/>
                </a:solidFill>
                <a:latin typeface="Tahoma"/>
                <a:cs typeface="Tahoma"/>
              </a:rPr>
              <a:t>й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«Художе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тв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нн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5" dirty="0">
                <a:solidFill>
                  <a:srgbClr val="585858"/>
                </a:solidFill>
                <a:latin typeface="Tahoma"/>
                <a:cs typeface="Tahoma"/>
              </a:rPr>
              <a:t>-</a:t>
            </a:r>
            <a:r>
              <a:rPr sz="1800" b="1" spc="-185" dirty="0">
                <a:solidFill>
                  <a:srgbClr val="585858"/>
                </a:solidFill>
                <a:latin typeface="Tahoma"/>
                <a:cs typeface="Tahoma"/>
              </a:rPr>
              <a:t>эс</a:t>
            </a:r>
            <a:r>
              <a:rPr sz="1800" b="1" spc="-17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етиче</a:t>
            </a:r>
            <a:r>
              <a:rPr sz="1800" b="1" spc="-204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75" dirty="0">
                <a:solidFill>
                  <a:srgbClr val="585858"/>
                </a:solidFill>
                <a:latin typeface="Tahoma"/>
                <a:cs typeface="Tahoma"/>
              </a:rPr>
              <a:t>кое</a:t>
            </a:r>
            <a:r>
              <a:rPr sz="1800" b="1" spc="-114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разв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тие»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055"/>
              </a:lnSpc>
            </a:pP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800" b="1" spc="-21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16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1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Из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бразит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льное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твор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18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тво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170" y="1143000"/>
            <a:ext cx="461009" cy="871219"/>
          </a:xfrm>
          <a:custGeom>
            <a:avLst/>
            <a:gdLst/>
            <a:ahLst/>
            <a:cxnLst/>
            <a:rect l="l" t="t" r="r" b="b"/>
            <a:pathLst>
              <a:path w="461009" h="871219">
                <a:moveTo>
                  <a:pt x="0" y="870966"/>
                </a:moveTo>
                <a:lnTo>
                  <a:pt x="460629" y="870966"/>
                </a:lnTo>
                <a:lnTo>
                  <a:pt x="460629" y="0"/>
                </a:lnTo>
                <a:lnTo>
                  <a:pt x="0" y="0"/>
                </a:lnTo>
                <a:lnTo>
                  <a:pt x="0" y="8709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7170" y="2014029"/>
            <a:ext cx="461009" cy="2753995"/>
          </a:xfrm>
          <a:custGeom>
            <a:avLst/>
            <a:gdLst/>
            <a:ahLst/>
            <a:cxnLst/>
            <a:rect l="l" t="t" r="r" b="b"/>
            <a:pathLst>
              <a:path w="461009" h="2753995">
                <a:moveTo>
                  <a:pt x="0" y="2753868"/>
                </a:moveTo>
                <a:lnTo>
                  <a:pt x="460629" y="2753868"/>
                </a:lnTo>
                <a:lnTo>
                  <a:pt x="460629" y="0"/>
                </a:lnTo>
                <a:lnTo>
                  <a:pt x="0" y="0"/>
                </a:lnTo>
                <a:lnTo>
                  <a:pt x="0" y="275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798" y="2014029"/>
            <a:ext cx="1285240" cy="2753995"/>
          </a:xfrm>
          <a:custGeom>
            <a:avLst/>
            <a:gdLst/>
            <a:ahLst/>
            <a:cxnLst/>
            <a:rect l="l" t="t" r="r" b="b"/>
            <a:pathLst>
              <a:path w="1285239" h="2753995">
                <a:moveTo>
                  <a:pt x="0" y="2753868"/>
                </a:moveTo>
                <a:lnTo>
                  <a:pt x="1285113" y="2753868"/>
                </a:lnTo>
                <a:lnTo>
                  <a:pt x="1285113" y="0"/>
                </a:lnTo>
                <a:lnTo>
                  <a:pt x="0" y="0"/>
                </a:lnTo>
                <a:lnTo>
                  <a:pt x="0" y="275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62911" y="2014029"/>
            <a:ext cx="1486535" cy="2753995"/>
          </a:xfrm>
          <a:custGeom>
            <a:avLst/>
            <a:gdLst/>
            <a:ahLst/>
            <a:cxnLst/>
            <a:rect l="l" t="t" r="r" b="b"/>
            <a:pathLst>
              <a:path w="1486535" h="2753995">
                <a:moveTo>
                  <a:pt x="0" y="2753868"/>
                </a:moveTo>
                <a:lnTo>
                  <a:pt x="1486408" y="2753868"/>
                </a:lnTo>
                <a:lnTo>
                  <a:pt x="1486408" y="0"/>
                </a:lnTo>
                <a:lnTo>
                  <a:pt x="0" y="0"/>
                </a:lnTo>
                <a:lnTo>
                  <a:pt x="0" y="275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9320" y="2014029"/>
            <a:ext cx="1951355" cy="2753995"/>
          </a:xfrm>
          <a:custGeom>
            <a:avLst/>
            <a:gdLst/>
            <a:ahLst/>
            <a:cxnLst/>
            <a:rect l="l" t="t" r="r" b="b"/>
            <a:pathLst>
              <a:path w="1951354" h="2753995">
                <a:moveTo>
                  <a:pt x="0" y="2753868"/>
                </a:moveTo>
                <a:lnTo>
                  <a:pt x="1950847" y="2753868"/>
                </a:lnTo>
                <a:lnTo>
                  <a:pt x="1950847" y="0"/>
                </a:lnTo>
                <a:lnTo>
                  <a:pt x="0" y="0"/>
                </a:lnTo>
                <a:lnTo>
                  <a:pt x="0" y="275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0166" y="2014029"/>
            <a:ext cx="1780539" cy="2753995"/>
          </a:xfrm>
          <a:custGeom>
            <a:avLst/>
            <a:gdLst/>
            <a:ahLst/>
            <a:cxnLst/>
            <a:rect l="l" t="t" r="r" b="b"/>
            <a:pathLst>
              <a:path w="1780540" h="2753995">
                <a:moveTo>
                  <a:pt x="0" y="2753868"/>
                </a:moveTo>
                <a:lnTo>
                  <a:pt x="1780539" y="2753868"/>
                </a:lnTo>
                <a:lnTo>
                  <a:pt x="1780539" y="0"/>
                </a:lnTo>
                <a:lnTo>
                  <a:pt x="0" y="0"/>
                </a:lnTo>
                <a:lnTo>
                  <a:pt x="0" y="275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80706" y="2014029"/>
            <a:ext cx="1771014" cy="2753995"/>
          </a:xfrm>
          <a:custGeom>
            <a:avLst/>
            <a:gdLst/>
            <a:ahLst/>
            <a:cxnLst/>
            <a:rect l="l" t="t" r="r" b="b"/>
            <a:pathLst>
              <a:path w="1771015" h="2753995">
                <a:moveTo>
                  <a:pt x="0" y="2753868"/>
                </a:moveTo>
                <a:lnTo>
                  <a:pt x="1770633" y="2753868"/>
                </a:lnTo>
                <a:lnTo>
                  <a:pt x="1770633" y="0"/>
                </a:lnTo>
                <a:lnTo>
                  <a:pt x="0" y="0"/>
                </a:lnTo>
                <a:lnTo>
                  <a:pt x="0" y="2753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900" y="36118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24</a:t>
            </a:fld>
            <a:endParaRPr sz="9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10820" y="1136650"/>
          <a:ext cx="8734167" cy="3685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628"/>
                <a:gridCol w="121996"/>
                <a:gridCol w="950976"/>
                <a:gridCol w="212140"/>
                <a:gridCol w="1486408"/>
                <a:gridCol w="1950846"/>
                <a:gridCol w="1780539"/>
                <a:gridCol w="1770634"/>
              </a:tblGrid>
              <a:tr h="720089">
                <a:tc row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Лин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0650" marR="78740" indent="-1270" algn="ctr">
                        <a:lnSpc>
                          <a:spcPct val="901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буется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ез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та по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выш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ю к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чест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8940" marR="113664" indent="-251460">
                        <a:lnSpc>
                          <a:spcPts val="119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Кач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мится к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зо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му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45593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вый у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нь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чест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о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дн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чест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о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</a:tr>
              <a:tr h="1508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1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</a:tr>
              <a:tr h="123443">
                <a:tc rowSpan="2"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ку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ент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ван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115570" marR="148590">
                        <a:lnSpc>
                          <a:spcPct val="9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2.1.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дусмот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гу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ая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абота, стиму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ую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щ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ая изоб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ное 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й. Нап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., знак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тво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5570" marR="73660">
                        <a:lnSpc>
                          <a:spcPct val="9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разл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чны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браз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 изоб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ного 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ства,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аб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тами изв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стных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уд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жник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в, ску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ов, 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кт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(ка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тинами, ал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мами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иску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ству,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5570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скул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пту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ами).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205" marR="196850" lvl="1">
                        <a:lnSpc>
                          <a:spcPct val="90000"/>
                        </a:lnSpc>
                        <a:buFont typeface="Calibri"/>
                        <a:buAutoNum type="arabicPeriod"/>
                        <a:tabLst>
                          <a:tab pos="313055" algn="l"/>
                        </a:tabLst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дусмот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азносто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ское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тие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 в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азных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сфе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ах изоб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ного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иску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ства (жив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пис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афика,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скул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пту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а, 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ктура, фотоиску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), инт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ованных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ич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ые 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азоват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ные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асти,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ализу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мое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азных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мах деят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ности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иг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 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х заняти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.).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205" marR="207010" lvl="1">
                        <a:lnSpc>
                          <a:spcPct val="90400"/>
                        </a:lnSpc>
                        <a:spcBef>
                          <a:spcPts val="295"/>
                        </a:spcBef>
                        <a:buFont typeface="Calibri"/>
                        <a:buAutoNum type="arabicPeriod"/>
                        <a:tabLst>
                          <a:tab pos="313055" algn="l"/>
                        </a:tabLst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жание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х занятий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тся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том инт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сов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(ва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иативное соде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жани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 инициатив</a:t>
                      </a:r>
                      <a:r>
                        <a:rPr sz="9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205" marR="236854">
                        <a:lnSpc>
                          <a:spcPct val="9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4.1.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дусмот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ны амп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ификация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постоя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 сов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нств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ие 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азоват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ной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ды для глубок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го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пог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уж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ния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205" marR="106680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браз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ество 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тветств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нте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еса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 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инициатив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также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их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од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й, сот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удник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205">
                        <a:lnSpc>
                          <a:spcPts val="90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друг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за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нте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ес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ва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ных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205">
                        <a:lnSpc>
                          <a:spcPts val="1025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иц.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205" marR="199390">
                        <a:lnSpc>
                          <a:spcPct val="90300"/>
                        </a:lnSpc>
                        <a:spcBef>
                          <a:spcPts val="29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4.2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дусмот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ны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крит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ии кач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ства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дагогич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аб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ты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тию изоб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ного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ства 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839" marR="165100" lvl="1">
                        <a:lnSpc>
                          <a:spcPct val="90000"/>
                        </a:lnSpc>
                        <a:buFont typeface="Calibri"/>
                        <a:buAutoNum type="arabicPeriod"/>
                        <a:tabLst>
                          <a:tab pos="313690" algn="l"/>
                        </a:tabLst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дусмот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 фо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ова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ку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ту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ы 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ства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(ц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ости, 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ад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ции,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обычаи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а), создан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азв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нутог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 насыщ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ого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иативного 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ост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анства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зможно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 для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ства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839" marR="414655">
                        <a:lnSpc>
                          <a:spcPts val="969"/>
                        </a:lnSpc>
                        <a:spcBef>
                          <a:spcPts val="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участ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циалистов (нап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.,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дагог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839">
                        <a:lnSpc>
                          <a:spcPts val="90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х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удож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енн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ым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839">
                        <a:lnSpc>
                          <a:spcPts val="102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азова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м).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6839" marR="226060" lvl="1">
                        <a:lnSpc>
                          <a:spcPct val="90400"/>
                        </a:lnSpc>
                        <a:spcBef>
                          <a:spcPts val="295"/>
                        </a:spcBef>
                        <a:buFont typeface="Calibri"/>
                        <a:buAutoNum type="arabicPeriod" startAt="2"/>
                        <a:tabLst>
                          <a:tab pos="313690" algn="l"/>
                        </a:tabLst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дусмот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на база знаний</a:t>
                      </a:r>
                      <a:r>
                        <a:rPr sz="9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ОО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нак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ым опытом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сфе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 изоб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ного</a:t>
                      </a:r>
                      <a:r>
                        <a:rPr sz="9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иску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ств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04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5570">
                        <a:lnSpc>
                          <a:spcPts val="102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1.1.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дус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мо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но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5570">
                        <a:lnSpc>
                          <a:spcPts val="97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знак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ом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тво</a:t>
                      </a:r>
                      <a:r>
                        <a:rPr sz="9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дет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й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15570" marR="191770">
                        <a:lnSpc>
                          <a:spcPts val="980"/>
                        </a:lnSpc>
                        <a:spcBef>
                          <a:spcPts val="6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изоб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азит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ным 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еств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ом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133563"/>
            <a:ext cx="149860" cy="909955"/>
          </a:xfrm>
          <a:custGeom>
            <a:avLst/>
            <a:gdLst/>
            <a:ahLst/>
            <a:cxnLst/>
            <a:rect l="l" t="t" r="r" b="b"/>
            <a:pathLst>
              <a:path w="149860" h="909955">
                <a:moveTo>
                  <a:pt x="0" y="909612"/>
                </a:moveTo>
                <a:lnTo>
                  <a:pt x="149745" y="909612"/>
                </a:lnTo>
                <a:lnTo>
                  <a:pt x="149745" y="0"/>
                </a:lnTo>
                <a:lnTo>
                  <a:pt x="0" y="0"/>
                </a:lnTo>
                <a:lnTo>
                  <a:pt x="0" y="9096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0245" y="1133563"/>
            <a:ext cx="1062355" cy="758825"/>
          </a:xfrm>
          <a:custGeom>
            <a:avLst/>
            <a:gdLst/>
            <a:ahLst/>
            <a:cxnLst/>
            <a:rect l="l" t="t" r="r" b="b"/>
            <a:pathLst>
              <a:path w="1062355" h="758825">
                <a:moveTo>
                  <a:pt x="0" y="758736"/>
                </a:moveTo>
                <a:lnTo>
                  <a:pt x="1061834" y="758736"/>
                </a:lnTo>
                <a:lnTo>
                  <a:pt x="1061834" y="0"/>
                </a:lnTo>
                <a:lnTo>
                  <a:pt x="0" y="0"/>
                </a:lnTo>
                <a:lnTo>
                  <a:pt x="0" y="758736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02080" y="1133563"/>
            <a:ext cx="1320165" cy="758825"/>
          </a:xfrm>
          <a:custGeom>
            <a:avLst/>
            <a:gdLst/>
            <a:ahLst/>
            <a:cxnLst/>
            <a:rect l="l" t="t" r="r" b="b"/>
            <a:pathLst>
              <a:path w="1320164" h="758825">
                <a:moveTo>
                  <a:pt x="0" y="758736"/>
                </a:moveTo>
                <a:lnTo>
                  <a:pt x="1319911" y="758736"/>
                </a:lnTo>
                <a:lnTo>
                  <a:pt x="1319911" y="0"/>
                </a:lnTo>
                <a:lnTo>
                  <a:pt x="0" y="0"/>
                </a:lnTo>
                <a:lnTo>
                  <a:pt x="0" y="758736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1991" y="1133563"/>
            <a:ext cx="2002789" cy="758825"/>
          </a:xfrm>
          <a:custGeom>
            <a:avLst/>
            <a:gdLst/>
            <a:ahLst/>
            <a:cxnLst/>
            <a:rect l="l" t="t" r="r" b="b"/>
            <a:pathLst>
              <a:path w="2002789" h="758825">
                <a:moveTo>
                  <a:pt x="0" y="758736"/>
                </a:moveTo>
                <a:lnTo>
                  <a:pt x="2002408" y="758736"/>
                </a:lnTo>
                <a:lnTo>
                  <a:pt x="2002408" y="0"/>
                </a:lnTo>
                <a:lnTo>
                  <a:pt x="0" y="0"/>
                </a:lnTo>
                <a:lnTo>
                  <a:pt x="0" y="758736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4400" y="1133563"/>
            <a:ext cx="1996439" cy="758825"/>
          </a:xfrm>
          <a:custGeom>
            <a:avLst/>
            <a:gdLst/>
            <a:ahLst/>
            <a:cxnLst/>
            <a:rect l="l" t="t" r="r" b="b"/>
            <a:pathLst>
              <a:path w="1996440" h="758825">
                <a:moveTo>
                  <a:pt x="0" y="758736"/>
                </a:moveTo>
                <a:lnTo>
                  <a:pt x="1996440" y="758736"/>
                </a:lnTo>
                <a:lnTo>
                  <a:pt x="1996440" y="0"/>
                </a:lnTo>
                <a:lnTo>
                  <a:pt x="0" y="0"/>
                </a:lnTo>
                <a:lnTo>
                  <a:pt x="0" y="75873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20840" y="1133563"/>
            <a:ext cx="2204085" cy="758825"/>
          </a:xfrm>
          <a:custGeom>
            <a:avLst/>
            <a:gdLst/>
            <a:ahLst/>
            <a:cxnLst/>
            <a:rect l="l" t="t" r="r" b="b"/>
            <a:pathLst>
              <a:path w="2204084" h="758825">
                <a:moveTo>
                  <a:pt x="0" y="758736"/>
                </a:moveTo>
                <a:lnTo>
                  <a:pt x="2203830" y="758736"/>
                </a:lnTo>
                <a:lnTo>
                  <a:pt x="2203830" y="0"/>
                </a:lnTo>
                <a:lnTo>
                  <a:pt x="0" y="0"/>
                </a:lnTo>
                <a:lnTo>
                  <a:pt x="0" y="758736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0245" y="1892300"/>
            <a:ext cx="1062355" cy="151130"/>
          </a:xfrm>
          <a:custGeom>
            <a:avLst/>
            <a:gdLst/>
            <a:ahLst/>
            <a:cxnLst/>
            <a:rect l="l" t="t" r="r" b="b"/>
            <a:pathLst>
              <a:path w="1062355" h="151130">
                <a:moveTo>
                  <a:pt x="0" y="150875"/>
                </a:moveTo>
                <a:lnTo>
                  <a:pt x="1061834" y="150875"/>
                </a:lnTo>
                <a:lnTo>
                  <a:pt x="1061834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2080" y="1892300"/>
            <a:ext cx="1320165" cy="151130"/>
          </a:xfrm>
          <a:custGeom>
            <a:avLst/>
            <a:gdLst/>
            <a:ahLst/>
            <a:cxnLst/>
            <a:rect l="l" t="t" r="r" b="b"/>
            <a:pathLst>
              <a:path w="1320164" h="151130">
                <a:moveTo>
                  <a:pt x="0" y="150875"/>
                </a:moveTo>
                <a:lnTo>
                  <a:pt x="1319911" y="150875"/>
                </a:lnTo>
                <a:lnTo>
                  <a:pt x="1319911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21991" y="1892300"/>
            <a:ext cx="2002789" cy="151130"/>
          </a:xfrm>
          <a:custGeom>
            <a:avLst/>
            <a:gdLst/>
            <a:ahLst/>
            <a:cxnLst/>
            <a:rect l="l" t="t" r="r" b="b"/>
            <a:pathLst>
              <a:path w="2002789" h="151130">
                <a:moveTo>
                  <a:pt x="0" y="150875"/>
                </a:moveTo>
                <a:lnTo>
                  <a:pt x="2002408" y="150875"/>
                </a:lnTo>
                <a:lnTo>
                  <a:pt x="2002408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24400" y="1892300"/>
            <a:ext cx="1996439" cy="151130"/>
          </a:xfrm>
          <a:custGeom>
            <a:avLst/>
            <a:gdLst/>
            <a:ahLst/>
            <a:cxnLst/>
            <a:rect l="l" t="t" r="r" b="b"/>
            <a:pathLst>
              <a:path w="1996440" h="151130">
                <a:moveTo>
                  <a:pt x="0" y="150875"/>
                </a:moveTo>
                <a:lnTo>
                  <a:pt x="1996440" y="150875"/>
                </a:lnTo>
                <a:lnTo>
                  <a:pt x="1996440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20840" y="1892300"/>
            <a:ext cx="2204085" cy="151130"/>
          </a:xfrm>
          <a:custGeom>
            <a:avLst/>
            <a:gdLst/>
            <a:ahLst/>
            <a:cxnLst/>
            <a:rect l="l" t="t" r="r" b="b"/>
            <a:pathLst>
              <a:path w="2204084" h="151130">
                <a:moveTo>
                  <a:pt x="0" y="150875"/>
                </a:moveTo>
                <a:lnTo>
                  <a:pt x="2203830" y="150875"/>
                </a:lnTo>
                <a:lnTo>
                  <a:pt x="2203830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0500" y="2043226"/>
            <a:ext cx="149860" cy="2418080"/>
          </a:xfrm>
          <a:custGeom>
            <a:avLst/>
            <a:gdLst/>
            <a:ahLst/>
            <a:cxnLst/>
            <a:rect l="l" t="t" r="r" b="b"/>
            <a:pathLst>
              <a:path w="149860" h="2418079">
                <a:moveTo>
                  <a:pt x="0" y="2418080"/>
                </a:moveTo>
                <a:lnTo>
                  <a:pt x="149745" y="2418080"/>
                </a:lnTo>
                <a:lnTo>
                  <a:pt x="149745" y="0"/>
                </a:lnTo>
                <a:lnTo>
                  <a:pt x="0" y="0"/>
                </a:lnTo>
                <a:lnTo>
                  <a:pt x="0" y="2418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245" y="2043226"/>
            <a:ext cx="1062355" cy="2418080"/>
          </a:xfrm>
          <a:custGeom>
            <a:avLst/>
            <a:gdLst/>
            <a:ahLst/>
            <a:cxnLst/>
            <a:rect l="l" t="t" r="r" b="b"/>
            <a:pathLst>
              <a:path w="1062355" h="2418079">
                <a:moveTo>
                  <a:pt x="0" y="2418080"/>
                </a:moveTo>
                <a:lnTo>
                  <a:pt x="1061834" y="2418080"/>
                </a:lnTo>
                <a:lnTo>
                  <a:pt x="1061834" y="0"/>
                </a:lnTo>
                <a:lnTo>
                  <a:pt x="0" y="0"/>
                </a:lnTo>
                <a:lnTo>
                  <a:pt x="0" y="2418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02080" y="2043226"/>
            <a:ext cx="1320165" cy="2418080"/>
          </a:xfrm>
          <a:custGeom>
            <a:avLst/>
            <a:gdLst/>
            <a:ahLst/>
            <a:cxnLst/>
            <a:rect l="l" t="t" r="r" b="b"/>
            <a:pathLst>
              <a:path w="1320164" h="2418079">
                <a:moveTo>
                  <a:pt x="0" y="2418080"/>
                </a:moveTo>
                <a:lnTo>
                  <a:pt x="1319911" y="2418080"/>
                </a:lnTo>
                <a:lnTo>
                  <a:pt x="1319911" y="0"/>
                </a:lnTo>
                <a:lnTo>
                  <a:pt x="0" y="0"/>
                </a:lnTo>
                <a:lnTo>
                  <a:pt x="0" y="2418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21991" y="2043226"/>
            <a:ext cx="2002789" cy="2418080"/>
          </a:xfrm>
          <a:custGeom>
            <a:avLst/>
            <a:gdLst/>
            <a:ahLst/>
            <a:cxnLst/>
            <a:rect l="l" t="t" r="r" b="b"/>
            <a:pathLst>
              <a:path w="2002789" h="2418079">
                <a:moveTo>
                  <a:pt x="0" y="2418080"/>
                </a:moveTo>
                <a:lnTo>
                  <a:pt x="2002408" y="2418080"/>
                </a:lnTo>
                <a:lnTo>
                  <a:pt x="2002408" y="0"/>
                </a:lnTo>
                <a:lnTo>
                  <a:pt x="0" y="0"/>
                </a:lnTo>
                <a:lnTo>
                  <a:pt x="0" y="2418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24400" y="2043226"/>
            <a:ext cx="1996439" cy="2418080"/>
          </a:xfrm>
          <a:custGeom>
            <a:avLst/>
            <a:gdLst/>
            <a:ahLst/>
            <a:cxnLst/>
            <a:rect l="l" t="t" r="r" b="b"/>
            <a:pathLst>
              <a:path w="1996440" h="2418079">
                <a:moveTo>
                  <a:pt x="0" y="2418080"/>
                </a:moveTo>
                <a:lnTo>
                  <a:pt x="1996440" y="2418080"/>
                </a:lnTo>
                <a:lnTo>
                  <a:pt x="1996440" y="0"/>
                </a:lnTo>
                <a:lnTo>
                  <a:pt x="0" y="0"/>
                </a:lnTo>
                <a:lnTo>
                  <a:pt x="0" y="2418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20840" y="2043226"/>
            <a:ext cx="2204085" cy="2418080"/>
          </a:xfrm>
          <a:custGeom>
            <a:avLst/>
            <a:gdLst/>
            <a:ahLst/>
            <a:cxnLst/>
            <a:rect l="l" t="t" r="r" b="b"/>
            <a:pathLst>
              <a:path w="2204084" h="2418079">
                <a:moveTo>
                  <a:pt x="0" y="2418080"/>
                </a:moveTo>
                <a:lnTo>
                  <a:pt x="2203830" y="2418080"/>
                </a:lnTo>
                <a:lnTo>
                  <a:pt x="2203830" y="0"/>
                </a:lnTo>
                <a:lnTo>
                  <a:pt x="0" y="0"/>
                </a:lnTo>
                <a:lnTo>
                  <a:pt x="0" y="2418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0245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02080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21991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24400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20840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3895" y="1892300"/>
            <a:ext cx="8597265" cy="0"/>
          </a:xfrm>
          <a:custGeom>
            <a:avLst/>
            <a:gdLst/>
            <a:ahLst/>
            <a:cxnLst/>
            <a:rect l="l" t="t" r="r" b="b"/>
            <a:pathLst>
              <a:path w="8597265">
                <a:moveTo>
                  <a:pt x="0" y="0"/>
                </a:moveTo>
                <a:lnTo>
                  <a:pt x="85971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60513" y="2043176"/>
            <a:ext cx="7970520" cy="0"/>
          </a:xfrm>
          <a:custGeom>
            <a:avLst/>
            <a:gdLst/>
            <a:ahLst/>
            <a:cxnLst/>
            <a:rect l="l" t="t" r="r" b="b"/>
            <a:pathLst>
              <a:path w="7970520">
                <a:moveTo>
                  <a:pt x="0" y="0"/>
                </a:moveTo>
                <a:lnTo>
                  <a:pt x="797050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4150" y="2043176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6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0500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924670" y="1127252"/>
            <a:ext cx="0" cy="3340735"/>
          </a:xfrm>
          <a:custGeom>
            <a:avLst/>
            <a:gdLst/>
            <a:ahLst/>
            <a:cxnLst/>
            <a:rect l="l" t="t" r="r" b="b"/>
            <a:pathLst>
              <a:path h="3340735">
                <a:moveTo>
                  <a:pt x="0" y="0"/>
                </a:moveTo>
                <a:lnTo>
                  <a:pt x="0" y="33404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4150" y="1133602"/>
            <a:ext cx="8747125" cy="0"/>
          </a:xfrm>
          <a:custGeom>
            <a:avLst/>
            <a:gdLst/>
            <a:ahLst/>
            <a:cxnLst/>
            <a:rect l="l" t="t" r="r" b="b"/>
            <a:pathLst>
              <a:path w="8747125">
                <a:moveTo>
                  <a:pt x="0" y="0"/>
                </a:moveTo>
                <a:lnTo>
                  <a:pt x="87468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4150" y="4461306"/>
            <a:ext cx="8747125" cy="0"/>
          </a:xfrm>
          <a:custGeom>
            <a:avLst/>
            <a:gdLst/>
            <a:ahLst/>
            <a:cxnLst/>
            <a:rect l="l" t="t" r="r" b="b"/>
            <a:pathLst>
              <a:path w="8747125">
                <a:moveTo>
                  <a:pt x="0" y="0"/>
                </a:moveTo>
                <a:lnTo>
                  <a:pt x="87468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4490" y="1567913"/>
            <a:ext cx="187960" cy="4159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Лин</a:t>
            </a:r>
            <a:r>
              <a:rPr sz="1100" b="1" spc="-10" dirty="0">
                <a:latin typeface="Calibri"/>
                <a:cs typeface="Calibri"/>
              </a:rPr>
              <a:t>и</a:t>
            </a:r>
            <a:r>
              <a:rPr sz="1100" b="1" dirty="0">
                <a:latin typeface="Calibri"/>
                <a:cs typeface="Calibri"/>
              </a:rPr>
              <a:t>я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8754" y="1127379"/>
            <a:ext cx="781685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indent="635" algn="ctr">
              <a:lnSpc>
                <a:spcPct val="90000"/>
              </a:lnSpc>
            </a:pPr>
            <a:r>
              <a:rPr sz="1100" b="1" dirty="0">
                <a:latin typeface="Calibri"/>
                <a:cs typeface="Calibri"/>
              </a:rPr>
              <a:t>Т</a:t>
            </a:r>
            <a:r>
              <a:rPr sz="1100" b="1" spc="-5" dirty="0">
                <a:latin typeface="Calibri"/>
                <a:cs typeface="Calibri"/>
              </a:rPr>
              <a:t>ре</a:t>
            </a:r>
            <a:r>
              <a:rPr sz="1100" b="1" dirty="0">
                <a:latin typeface="Calibri"/>
                <a:cs typeface="Calibri"/>
              </a:rPr>
              <a:t>бу</a:t>
            </a:r>
            <a:r>
              <a:rPr sz="1100" b="1" spc="-5" dirty="0">
                <a:latin typeface="Calibri"/>
                <a:cs typeface="Calibri"/>
              </a:rPr>
              <a:t>е</a:t>
            </a:r>
            <a:r>
              <a:rPr sz="1100" b="1" dirty="0">
                <a:latin typeface="Calibri"/>
                <a:cs typeface="Calibri"/>
              </a:rPr>
              <a:t>т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dirty="0">
                <a:latin typeface="Calibri"/>
                <a:cs typeface="Calibri"/>
              </a:rPr>
              <a:t>я 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spc="-5" dirty="0">
                <a:latin typeface="Calibri"/>
                <a:cs typeface="Calibri"/>
              </a:rPr>
              <a:t>ер</a:t>
            </a:r>
            <a:r>
              <a:rPr sz="1100" b="1" dirty="0">
                <a:latin typeface="Calibri"/>
                <a:cs typeface="Calibri"/>
              </a:rPr>
              <a:t>ь</a:t>
            </a:r>
            <a:r>
              <a:rPr sz="1100" b="1" spc="-5" dirty="0">
                <a:latin typeface="Calibri"/>
                <a:cs typeface="Calibri"/>
              </a:rPr>
              <a:t>ез</a:t>
            </a:r>
            <a:r>
              <a:rPr sz="1100" b="1" dirty="0">
                <a:latin typeface="Calibri"/>
                <a:cs typeface="Calibri"/>
              </a:rPr>
              <a:t>н</a:t>
            </a:r>
            <a:r>
              <a:rPr sz="1100" b="1" spc="-10" dirty="0">
                <a:latin typeface="Calibri"/>
                <a:cs typeface="Calibri"/>
              </a:rPr>
              <a:t>а</a:t>
            </a:r>
            <a:r>
              <a:rPr sz="1100" b="1" dirty="0">
                <a:latin typeface="Calibri"/>
                <a:cs typeface="Calibri"/>
              </a:rPr>
              <a:t>я </a:t>
            </a:r>
            <a:r>
              <a:rPr sz="1100" b="1" spc="-5" dirty="0">
                <a:latin typeface="Calibri"/>
                <a:cs typeface="Calibri"/>
              </a:rPr>
              <a:t>р</a:t>
            </a:r>
            <a:r>
              <a:rPr sz="1100" b="1" spc="-10" dirty="0">
                <a:latin typeface="Calibri"/>
                <a:cs typeface="Calibri"/>
              </a:rPr>
              <a:t>а</a:t>
            </a:r>
            <a:r>
              <a:rPr sz="1100" b="1" dirty="0">
                <a:latin typeface="Calibri"/>
                <a:cs typeface="Calibri"/>
              </a:rPr>
              <a:t>б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та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по п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выш</a:t>
            </a:r>
            <a:r>
              <a:rPr sz="1100" b="1" spc="-10" dirty="0">
                <a:latin typeface="Calibri"/>
                <a:cs typeface="Calibri"/>
              </a:rPr>
              <a:t>е</a:t>
            </a:r>
            <a:r>
              <a:rPr sz="1100" b="1" dirty="0">
                <a:latin typeface="Calibri"/>
                <a:cs typeface="Calibri"/>
              </a:rPr>
              <a:t>н</a:t>
            </a:r>
            <a:r>
              <a:rPr sz="1100" b="1" spc="-5" dirty="0">
                <a:latin typeface="Calibri"/>
                <a:cs typeface="Calibri"/>
              </a:rPr>
              <a:t>и</a:t>
            </a:r>
            <a:r>
              <a:rPr sz="1100" b="1" dirty="0">
                <a:latin typeface="Calibri"/>
                <a:cs typeface="Calibri"/>
              </a:rPr>
              <a:t>ю к</a:t>
            </a:r>
            <a:r>
              <a:rPr sz="1100" b="1" spc="-10" dirty="0">
                <a:latin typeface="Calibri"/>
                <a:cs typeface="Calibri"/>
              </a:rPr>
              <a:t>а</a:t>
            </a:r>
            <a:r>
              <a:rPr sz="1100" b="1" dirty="0">
                <a:latin typeface="Calibri"/>
                <a:cs typeface="Calibri"/>
              </a:rPr>
              <a:t>чест</a:t>
            </a:r>
            <a:r>
              <a:rPr sz="1100" b="1" spc="5" dirty="0">
                <a:latin typeface="Calibri"/>
                <a:cs typeface="Calibri"/>
              </a:rPr>
              <a:t>в</a:t>
            </a:r>
            <a:r>
              <a:rPr sz="1100" b="1" dirty="0">
                <a:latin typeface="Calibri"/>
                <a:cs typeface="Calibri"/>
              </a:rPr>
              <a:t>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21357" y="1280541"/>
            <a:ext cx="71691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" marR="41275" indent="635" algn="ctr">
              <a:lnSpc>
                <a:spcPts val="1190"/>
              </a:lnSpc>
            </a:pPr>
            <a:r>
              <a:rPr sz="1100" b="1" dirty="0">
                <a:latin typeface="Calibri"/>
                <a:cs typeface="Calibri"/>
              </a:rPr>
              <a:t>Кач</a:t>
            </a:r>
            <a:r>
              <a:rPr sz="1100" b="1" spc="-10" dirty="0">
                <a:latin typeface="Calibri"/>
                <a:cs typeface="Calibri"/>
              </a:rPr>
              <a:t>е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dirty="0">
                <a:latin typeface="Calibri"/>
                <a:cs typeface="Calibri"/>
              </a:rPr>
              <a:t>т</a:t>
            </a:r>
            <a:r>
              <a:rPr sz="1100" b="1" spc="5" dirty="0">
                <a:latin typeface="Calibri"/>
                <a:cs typeface="Calibri"/>
              </a:rPr>
              <a:t>в</a:t>
            </a:r>
            <a:r>
              <a:rPr sz="1100" b="1" dirty="0">
                <a:latin typeface="Calibri"/>
                <a:cs typeface="Calibri"/>
              </a:rPr>
              <a:t>о 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dirty="0">
                <a:latin typeface="Calibri"/>
                <a:cs typeface="Calibri"/>
              </a:rPr>
              <a:t>т</a:t>
            </a:r>
            <a:r>
              <a:rPr sz="1100" b="1" spc="-5" dirty="0">
                <a:latin typeface="Calibri"/>
                <a:cs typeface="Calibri"/>
              </a:rPr>
              <a:t>ре</a:t>
            </a:r>
            <a:r>
              <a:rPr sz="1100" b="1" dirty="0">
                <a:latin typeface="Calibri"/>
                <a:cs typeface="Calibri"/>
              </a:rPr>
              <a:t>мится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170"/>
              </a:lnSpc>
            </a:pPr>
            <a:r>
              <a:rPr sz="1100" b="1" dirty="0">
                <a:latin typeface="Calibri"/>
                <a:cs typeface="Calibri"/>
              </a:rPr>
              <a:t>к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б</a:t>
            </a:r>
            <a:r>
              <a:rPr sz="1100" b="1" spc="-5" dirty="0">
                <a:latin typeface="Calibri"/>
                <a:cs typeface="Calibri"/>
              </a:rPr>
              <a:t>аз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в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му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96844" y="1412621"/>
            <a:ext cx="108839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Б</a:t>
            </a:r>
            <a:r>
              <a:rPr sz="1100" b="1" spc="-10" dirty="0">
                <a:latin typeface="Calibri"/>
                <a:cs typeface="Calibri"/>
              </a:rPr>
              <a:t>а</a:t>
            </a:r>
            <a:r>
              <a:rPr sz="1100" b="1" spc="-5" dirty="0">
                <a:latin typeface="Calibri"/>
                <a:cs typeface="Calibri"/>
              </a:rPr>
              <a:t>з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вый у</a:t>
            </a:r>
            <a:r>
              <a:rPr sz="1100" b="1" spc="-5" dirty="0">
                <a:latin typeface="Calibri"/>
                <a:cs typeface="Calibri"/>
              </a:rPr>
              <a:t>р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в</a:t>
            </a:r>
            <a:r>
              <a:rPr sz="1100" b="1" spc="-5" dirty="0">
                <a:latin typeface="Calibri"/>
                <a:cs typeface="Calibri"/>
              </a:rPr>
              <a:t>е</a:t>
            </a:r>
            <a:r>
              <a:rPr sz="1100" b="1" dirty="0">
                <a:latin typeface="Calibri"/>
                <a:cs typeface="Calibri"/>
              </a:rPr>
              <a:t>нь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71313" y="1412621"/>
            <a:ext cx="1139825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Х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spc="-5" dirty="0">
                <a:latin typeface="Calibri"/>
                <a:cs typeface="Calibri"/>
              </a:rPr>
              <a:t>р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ш</a:t>
            </a:r>
            <a:r>
              <a:rPr sz="1100" b="1" spc="-10" dirty="0">
                <a:latin typeface="Calibri"/>
                <a:cs typeface="Calibri"/>
              </a:rPr>
              <a:t>е</a:t>
            </a:r>
            <a:r>
              <a:rPr sz="1100" b="1" dirty="0">
                <a:latin typeface="Calibri"/>
                <a:cs typeface="Calibri"/>
              </a:rPr>
              <a:t>е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к</a:t>
            </a:r>
            <a:r>
              <a:rPr sz="1100" b="1" spc="-10" dirty="0">
                <a:latin typeface="Calibri"/>
                <a:cs typeface="Calibri"/>
              </a:rPr>
              <a:t>а</a:t>
            </a:r>
            <a:r>
              <a:rPr sz="1100" b="1" dirty="0">
                <a:latin typeface="Calibri"/>
                <a:cs typeface="Calibri"/>
              </a:rPr>
              <a:t>чест</a:t>
            </a:r>
            <a:r>
              <a:rPr sz="1100" b="1" spc="5" dirty="0">
                <a:latin typeface="Calibri"/>
                <a:cs typeface="Calibri"/>
              </a:rPr>
              <a:t>в</a:t>
            </a:r>
            <a:r>
              <a:rPr sz="1100" b="1" dirty="0">
                <a:latin typeface="Calibri"/>
                <a:cs typeface="Calibri"/>
              </a:rPr>
              <a:t>о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07681" y="1412621"/>
            <a:ext cx="1468755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П</a:t>
            </a:r>
            <a:r>
              <a:rPr sz="1100" b="1" spc="-5" dirty="0">
                <a:latin typeface="Calibri"/>
                <a:cs typeface="Calibri"/>
              </a:rPr>
              <a:t>ре</a:t>
            </a:r>
            <a:r>
              <a:rPr sz="1100" b="1" dirty="0">
                <a:latin typeface="Calibri"/>
                <a:cs typeface="Calibri"/>
              </a:rPr>
              <a:t>в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dirty="0">
                <a:latin typeface="Calibri"/>
                <a:cs typeface="Calibri"/>
              </a:rPr>
              <a:t>х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дн</a:t>
            </a:r>
            <a:r>
              <a:rPr sz="1100" b="1" spc="-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е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к</a:t>
            </a:r>
            <a:r>
              <a:rPr sz="1100" b="1" spc="-10" dirty="0">
                <a:latin typeface="Calibri"/>
                <a:cs typeface="Calibri"/>
              </a:rPr>
              <a:t>а</a:t>
            </a:r>
            <a:r>
              <a:rPr sz="1100" b="1" dirty="0">
                <a:latin typeface="Calibri"/>
                <a:cs typeface="Calibri"/>
              </a:rPr>
              <a:t>чест</a:t>
            </a:r>
            <a:r>
              <a:rPr sz="1100" b="1" spc="5" dirty="0">
                <a:latin typeface="Calibri"/>
                <a:cs typeface="Calibri"/>
              </a:rPr>
              <a:t>в</a:t>
            </a:r>
            <a:r>
              <a:rPr sz="1100" b="1" dirty="0">
                <a:latin typeface="Calibri"/>
                <a:cs typeface="Calibri"/>
              </a:rPr>
              <a:t>о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1654" y="1867407"/>
            <a:ext cx="9652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32254" y="1867407"/>
            <a:ext cx="9652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93667" y="1867407"/>
            <a:ext cx="9652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92902" y="1867407"/>
            <a:ext cx="9652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793863" y="1867407"/>
            <a:ext cx="9652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8825" y="2026411"/>
            <a:ext cx="551815" cy="140335"/>
          </a:xfrm>
          <a:custGeom>
            <a:avLst/>
            <a:gdLst/>
            <a:ahLst/>
            <a:cxnLst/>
            <a:rect l="l" t="t" r="r" b="b"/>
            <a:pathLst>
              <a:path w="551815" h="140335">
                <a:moveTo>
                  <a:pt x="0" y="140207"/>
                </a:moveTo>
                <a:lnTo>
                  <a:pt x="551688" y="140207"/>
                </a:lnTo>
                <a:lnTo>
                  <a:pt x="55168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78039" y="2026411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36322">
            <a:solidFill>
              <a:srgbClr val="D2D2D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6341" y="2022348"/>
            <a:ext cx="61214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П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дм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тн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-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8825" y="2149855"/>
            <a:ext cx="904240" cy="140335"/>
          </a:xfrm>
          <a:custGeom>
            <a:avLst/>
            <a:gdLst/>
            <a:ahLst/>
            <a:cxnLst/>
            <a:rect l="l" t="t" r="r" b="b"/>
            <a:pathLst>
              <a:path w="904240" h="140335">
                <a:moveTo>
                  <a:pt x="0" y="140207"/>
                </a:moveTo>
                <a:lnTo>
                  <a:pt x="903732" y="140207"/>
                </a:lnTo>
                <a:lnTo>
                  <a:pt x="9037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96341" y="2145792"/>
            <a:ext cx="909319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ств</a:t>
            </a:r>
            <a:r>
              <a:rPr sz="900" spc="-5" dirty="0">
                <a:latin typeface="Calibri"/>
                <a:cs typeface="Calibri"/>
              </a:rPr>
              <a:t>енн</a:t>
            </a:r>
            <a:r>
              <a:rPr sz="900" dirty="0">
                <a:latin typeface="Calibri"/>
                <a:cs typeface="Calibri"/>
              </a:rPr>
              <a:t>ая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08825" y="2273300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5" h="140335">
                <a:moveTo>
                  <a:pt x="0" y="140207"/>
                </a:moveTo>
                <a:lnTo>
                  <a:pt x="283464" y="140207"/>
                </a:lnTo>
                <a:lnTo>
                  <a:pt x="28346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96341" y="2269235"/>
            <a:ext cx="30924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с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да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05243" y="2273300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27177">
            <a:solidFill>
              <a:srgbClr val="D2D2D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96341" y="2408682"/>
            <a:ext cx="865505" cy="137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2260">
              <a:lnSpc>
                <a:spcPts val="969"/>
              </a:lnSpc>
            </a:pPr>
            <a:r>
              <a:rPr sz="900" dirty="0">
                <a:latin typeface="Calibri"/>
                <a:cs typeface="Calibri"/>
              </a:rPr>
              <a:t>1.3.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Д</a:t>
            </a:r>
            <a:r>
              <a:rPr sz="900" dirty="0">
                <a:latin typeface="Calibri"/>
                <a:cs typeface="Calibri"/>
              </a:rPr>
              <a:t>ОО им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ются н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к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то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ые 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иалы</a:t>
            </a:r>
            <a:endParaRPr sz="900">
              <a:latin typeface="Calibri"/>
              <a:cs typeface="Calibri"/>
            </a:endParaRPr>
          </a:p>
          <a:p>
            <a:pPr marL="12700" marR="6350">
              <a:lnSpc>
                <a:spcPts val="969"/>
              </a:lnSpc>
            </a:pP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инст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нты для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х занятий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де</a:t>
            </a:r>
            <a:r>
              <a:rPr sz="900" spc="-5" dirty="0">
                <a:latin typeface="Calibri"/>
                <a:cs typeface="Calibri"/>
              </a:rPr>
              <a:t>ть</a:t>
            </a:r>
            <a:r>
              <a:rPr sz="900" dirty="0">
                <a:latin typeface="Calibri"/>
                <a:cs typeface="Calibri"/>
              </a:rPr>
              <a:t>ми (б</a:t>
            </a:r>
            <a:r>
              <a:rPr sz="900" spc="-5" dirty="0">
                <a:latin typeface="Calibri"/>
                <a:cs typeface="Calibri"/>
              </a:rPr>
              <a:t>ел</a:t>
            </a:r>
            <a:r>
              <a:rPr sz="900" dirty="0">
                <a:latin typeface="Calibri"/>
                <a:cs typeface="Calibri"/>
              </a:rPr>
              <a:t>ая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цв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тная бумага,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аски,</a:t>
            </a:r>
            <a:endParaRPr sz="900">
              <a:latin typeface="Calibri"/>
              <a:cs typeface="Calibri"/>
            </a:endParaRPr>
          </a:p>
          <a:p>
            <a:pPr marL="12700" marR="127000">
              <a:lnSpc>
                <a:spcPts val="969"/>
              </a:lnSpc>
              <a:spcBef>
                <a:spcPts val="5"/>
              </a:spcBef>
            </a:pPr>
            <a:r>
              <a:rPr sz="900" dirty="0">
                <a:latin typeface="Calibri"/>
                <a:cs typeface="Calibri"/>
              </a:rPr>
              <a:t>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сточки,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кл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й 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.).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58213" y="2038096"/>
            <a:ext cx="1124585" cy="149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6525" lvl="1" algn="just">
              <a:lnSpc>
                <a:spcPts val="969"/>
              </a:lnSpc>
              <a:buFont typeface="Calibri"/>
              <a:buAutoNum type="arabicPeriod" startAt="3"/>
              <a:tabLst>
                <a:tab pos="209550" algn="l"/>
              </a:tabLst>
            </a:pPr>
            <a:r>
              <a:rPr sz="900" dirty="0">
                <a:latin typeface="Calibri"/>
                <a:cs typeface="Calibri"/>
              </a:rPr>
              <a:t>П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дусмот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но 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сто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я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выставок д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тск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абот</a:t>
            </a:r>
            <a:endParaRPr sz="900">
              <a:latin typeface="Calibri"/>
              <a:cs typeface="Calibri"/>
            </a:endParaRPr>
          </a:p>
          <a:p>
            <a:pPr marL="12700" marR="306070">
              <a:lnSpc>
                <a:spcPts val="969"/>
              </a:lnSpc>
              <a:spcBef>
                <a:spcPts val="5"/>
              </a:spcBef>
            </a:pPr>
            <a:r>
              <a:rPr sz="900" dirty="0">
                <a:latin typeface="Calibri"/>
                <a:cs typeface="Calibri"/>
              </a:rPr>
              <a:t>в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Г</a:t>
            </a:r>
            <a:r>
              <a:rPr sz="900" dirty="0">
                <a:latin typeface="Calibri"/>
                <a:cs typeface="Calibri"/>
              </a:rPr>
              <a:t>Р</a:t>
            </a:r>
            <a:r>
              <a:rPr sz="900" spc="5" dirty="0">
                <a:latin typeface="Calibri"/>
                <a:cs typeface="Calibri"/>
              </a:rPr>
              <a:t>У</a:t>
            </a:r>
            <a:r>
              <a:rPr sz="900" dirty="0">
                <a:latin typeface="Calibri"/>
                <a:cs typeface="Calibri"/>
              </a:rPr>
              <a:t>ППЕ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 за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е 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де</a:t>
            </a:r>
            <a:r>
              <a:rPr sz="900" spc="-10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ами.</a:t>
            </a:r>
            <a:endParaRPr sz="900">
              <a:latin typeface="Calibri"/>
              <a:cs typeface="Calibri"/>
            </a:endParaRPr>
          </a:p>
          <a:p>
            <a:pPr marL="12700" marR="6350" lvl="1">
              <a:lnSpc>
                <a:spcPts val="969"/>
              </a:lnSpc>
              <a:buFont typeface="Calibri"/>
              <a:buAutoNum type="arabicPeriod" startAt="4"/>
              <a:tabLst>
                <a:tab pos="209550" algn="l"/>
              </a:tabLst>
            </a:pPr>
            <a:r>
              <a:rPr sz="900" spc="-5" dirty="0">
                <a:latin typeface="Calibri"/>
                <a:cs typeface="Calibri"/>
              </a:rPr>
              <a:t>Де</a:t>
            </a:r>
            <a:r>
              <a:rPr sz="900" dirty="0">
                <a:latin typeface="Calibri"/>
                <a:cs typeface="Calibri"/>
              </a:rPr>
              <a:t>тям 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ступны для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самостоят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ного испо</a:t>
            </a:r>
            <a:r>
              <a:rPr sz="900" spc="-5" dirty="0">
                <a:latin typeface="Calibri"/>
                <a:cs typeface="Calibri"/>
              </a:rPr>
              <a:t>ль</a:t>
            </a:r>
            <a:r>
              <a:rPr sz="900" dirty="0">
                <a:latin typeface="Calibri"/>
                <a:cs typeface="Calibri"/>
              </a:rPr>
              <a:t>зова</a:t>
            </a:r>
            <a:r>
              <a:rPr sz="900" spc="-1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ия н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к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то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ые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иалы 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инст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нты для 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ства.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Не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е двух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видов.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778379" y="2038096"/>
            <a:ext cx="1826895" cy="223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3995" lvl="1">
              <a:lnSpc>
                <a:spcPts val="969"/>
              </a:lnSpc>
              <a:buFont typeface="Calibri"/>
              <a:buAutoNum type="arabicPeriod" startAt="5"/>
              <a:tabLst>
                <a:tab pos="209550" algn="l"/>
              </a:tabLst>
            </a:pPr>
            <a:r>
              <a:rPr sz="900" dirty="0">
                <a:latin typeface="Calibri"/>
                <a:cs typeface="Calibri"/>
              </a:rPr>
              <a:t>Выде</a:t>
            </a:r>
            <a:r>
              <a:rPr sz="900" spc="-10" dirty="0">
                <a:latin typeface="Calibri"/>
                <a:cs typeface="Calibri"/>
              </a:rPr>
              <a:t>л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на 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анств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spc="-15" dirty="0">
                <a:latin typeface="Calibri"/>
                <a:cs typeface="Calibri"/>
              </a:rPr>
              <a:t>а</a:t>
            </a:r>
            <a:r>
              <a:rPr sz="900" dirty="0">
                <a:latin typeface="Calibri"/>
                <a:cs typeface="Calibri"/>
              </a:rPr>
              <a:t>я з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а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я самосто</a:t>
            </a:r>
            <a:r>
              <a:rPr sz="900" spc="-10" dirty="0">
                <a:latin typeface="Calibri"/>
                <a:cs typeface="Calibri"/>
              </a:rPr>
              <a:t>я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spc="-5" dirty="0">
                <a:latin typeface="Calibri"/>
                <a:cs typeface="Calibri"/>
              </a:rPr>
              <a:t>льн</a:t>
            </a:r>
            <a:r>
              <a:rPr sz="900" dirty="0">
                <a:latin typeface="Calibri"/>
                <a:cs typeface="Calibri"/>
              </a:rPr>
              <a:t>ых тво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spc="-5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ских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занятий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й.</a:t>
            </a:r>
            <a:endParaRPr sz="900">
              <a:latin typeface="Calibri"/>
              <a:cs typeface="Calibri"/>
            </a:endParaRPr>
          </a:p>
          <a:p>
            <a:pPr marL="12700" marR="6350" lvl="1">
              <a:lnSpc>
                <a:spcPts val="969"/>
              </a:lnSpc>
              <a:spcBef>
                <a:spcPts val="5"/>
              </a:spcBef>
              <a:buFont typeface="Calibri"/>
              <a:buAutoNum type="arabicPeriod" startAt="5"/>
              <a:tabLst>
                <a:tab pos="209550" algn="l"/>
              </a:tabLst>
            </a:pPr>
            <a:r>
              <a:rPr sz="900" spc="-5" dirty="0">
                <a:latin typeface="Calibri"/>
                <a:cs typeface="Calibri"/>
              </a:rPr>
              <a:t>Де</a:t>
            </a:r>
            <a:r>
              <a:rPr sz="900" dirty="0">
                <a:latin typeface="Calibri"/>
                <a:cs typeface="Calibri"/>
              </a:rPr>
              <a:t>тям 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ступны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ич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ые 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иалы 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инст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нты для изоб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азит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ного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ства.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Нап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., бумага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ка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тон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ич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ых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азм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ов,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тов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цв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тов;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краски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ич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в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(аква</a:t>
            </a:r>
            <a:r>
              <a:rPr sz="900" spc="-5" dirty="0">
                <a:latin typeface="Calibri"/>
                <a:cs typeface="Calibri"/>
              </a:rPr>
              <a:t>рель</a:t>
            </a:r>
            <a:r>
              <a:rPr sz="900" dirty="0">
                <a:latin typeface="Calibri"/>
                <a:cs typeface="Calibri"/>
              </a:rPr>
              <a:t>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гуаш</a:t>
            </a:r>
            <a:r>
              <a:rPr sz="900" spc="-5" dirty="0">
                <a:latin typeface="Calibri"/>
                <a:cs typeface="Calibri"/>
              </a:rPr>
              <a:t>ь</a:t>
            </a:r>
            <a:r>
              <a:rPr sz="900" dirty="0">
                <a:latin typeface="Calibri"/>
                <a:cs typeface="Calibri"/>
              </a:rPr>
              <a:t>, ак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);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глина,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асти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ин,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ск; 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одные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иалы;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б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, 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азы,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итки,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тка</a:t>
            </a:r>
            <a:r>
              <a:rPr sz="900" spc="-5" dirty="0">
                <a:latin typeface="Calibri"/>
                <a:cs typeface="Calibri"/>
              </a:rPr>
              <a:t>нь</a:t>
            </a:r>
            <a:r>
              <a:rPr sz="900" dirty="0"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  <a:p>
            <a:pPr marL="12700" marR="334010" lvl="1" algn="just">
              <a:lnSpc>
                <a:spcPts val="969"/>
              </a:lnSpc>
              <a:spcBef>
                <a:spcPts val="5"/>
              </a:spcBef>
              <a:buFont typeface="Calibri"/>
              <a:buAutoNum type="arabicPeriod" startAt="5"/>
              <a:tabLst>
                <a:tab pos="209550" algn="l"/>
              </a:tabLst>
            </a:pPr>
            <a:r>
              <a:rPr sz="900" spc="-5" dirty="0">
                <a:latin typeface="Calibri"/>
                <a:cs typeface="Calibri"/>
              </a:rPr>
              <a:t>Дл</a:t>
            </a:r>
            <a:r>
              <a:rPr sz="900" dirty="0">
                <a:latin typeface="Calibri"/>
                <a:cs typeface="Calibri"/>
              </a:rPr>
              <a:t>я 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ан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ния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иалов 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дусмот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ны по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ящики 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мк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сти,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ованные</a:t>
            </a:r>
            <a:endParaRPr sz="900">
              <a:latin typeface="Calibri"/>
              <a:cs typeface="Calibri"/>
            </a:endParaRPr>
          </a:p>
          <a:p>
            <a:pPr marL="12700" marR="37465" algn="just">
              <a:lnSpc>
                <a:spcPts val="969"/>
              </a:lnSpc>
            </a:pPr>
            <a:r>
              <a:rPr sz="900" dirty="0">
                <a:latin typeface="Calibri"/>
                <a:cs typeface="Calibri"/>
              </a:rPr>
              <a:t>симв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ами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и/и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подп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сан</a:t>
            </a:r>
            <a:r>
              <a:rPr sz="900" spc="-1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ые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для уд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бного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поиска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де</a:t>
            </a:r>
            <a:r>
              <a:rPr sz="900" spc="-5" dirty="0">
                <a:latin typeface="Calibri"/>
                <a:cs typeface="Calibri"/>
              </a:rPr>
              <a:t>ть</a:t>
            </a:r>
            <a:r>
              <a:rPr sz="900" dirty="0">
                <a:latin typeface="Calibri"/>
                <a:cs typeface="Calibri"/>
              </a:rPr>
              <a:t>ми нужных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им 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иалов.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81169" y="2035926"/>
            <a:ext cx="1847214" cy="2117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1915" lvl="1">
              <a:lnSpc>
                <a:spcPct val="90100"/>
              </a:lnSpc>
              <a:buFont typeface="Calibri"/>
              <a:buAutoNum type="arabicPeriod" startAt="6"/>
              <a:tabLst>
                <a:tab pos="209550" algn="l"/>
              </a:tabLst>
            </a:pPr>
            <a:r>
              <a:rPr sz="900" dirty="0">
                <a:latin typeface="Calibri"/>
                <a:cs typeface="Calibri"/>
              </a:rPr>
              <a:t>П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анство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 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го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осна</a:t>
            </a:r>
            <a:r>
              <a:rPr sz="900" spc="-5" dirty="0">
                <a:latin typeface="Calibri"/>
                <a:cs typeface="Calibri"/>
              </a:rPr>
              <a:t>ще</a:t>
            </a:r>
            <a:r>
              <a:rPr sz="900" dirty="0">
                <a:latin typeface="Calibri"/>
                <a:cs typeface="Calibri"/>
              </a:rPr>
              <a:t>ние отк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ыва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воспита</a:t>
            </a:r>
            <a:r>
              <a:rPr sz="900" spc="-20" dirty="0">
                <a:latin typeface="Calibri"/>
                <a:cs typeface="Calibri"/>
              </a:rPr>
              <a:t>н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5" dirty="0">
                <a:latin typeface="Calibri"/>
                <a:cs typeface="Calibri"/>
              </a:rPr>
              <a:t>ка</a:t>
            </a:r>
            <a:r>
              <a:rPr sz="900" dirty="0">
                <a:latin typeface="Calibri"/>
                <a:cs typeface="Calibri"/>
              </a:rPr>
              <a:t>м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ш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окий к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уг 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азнооб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</a:t>
            </a:r>
            <a:r>
              <a:rPr sz="900" spc="-1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ых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возможност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й в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сфе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е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изоб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азит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ного</a:t>
            </a:r>
            <a:endParaRPr sz="900">
              <a:latin typeface="Calibri"/>
              <a:cs typeface="Calibri"/>
            </a:endParaRPr>
          </a:p>
          <a:p>
            <a:pPr marL="12700" marR="6350">
              <a:lnSpc>
                <a:spcPts val="969"/>
              </a:lnSpc>
              <a:spcBef>
                <a:spcPts val="15"/>
              </a:spcBef>
            </a:pPr>
            <a:r>
              <a:rPr sz="900" dirty="0">
                <a:latin typeface="Calibri"/>
                <a:cs typeface="Calibri"/>
              </a:rPr>
              <a:t>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ства.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Нап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.,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на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яду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де</a:t>
            </a:r>
            <a:r>
              <a:rPr sz="900" spc="-5" dirty="0">
                <a:latin typeface="Calibri"/>
                <a:cs typeface="Calibri"/>
              </a:rPr>
              <a:t>т</a:t>
            </a:r>
            <a:r>
              <a:rPr sz="900" dirty="0">
                <a:latin typeface="Calibri"/>
                <a:cs typeface="Calibri"/>
              </a:rPr>
              <a:t>ск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м</a:t>
            </a:r>
            <a:r>
              <a:rPr sz="900" dirty="0">
                <a:latin typeface="Calibri"/>
                <a:cs typeface="Calibri"/>
              </a:rPr>
              <a:t>и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аб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тами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на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ст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нах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Д</a:t>
            </a:r>
            <a:r>
              <a:rPr sz="900" dirty="0">
                <a:latin typeface="Calibri"/>
                <a:cs typeface="Calibri"/>
              </a:rPr>
              <a:t>ОО вывеш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ваются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одукции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ка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тин изв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стных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dirty="0">
                <a:latin typeface="Calibri"/>
                <a:cs typeface="Calibri"/>
              </a:rPr>
              <a:t>уд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жник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в,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то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ые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05"/>
              </a:lnSpc>
            </a:pPr>
            <a:r>
              <a:rPr sz="900" dirty="0">
                <a:latin typeface="Calibri"/>
                <a:cs typeface="Calibri"/>
              </a:rPr>
              <a:t>де</a:t>
            </a:r>
            <a:r>
              <a:rPr sz="900" spc="-5" dirty="0">
                <a:latin typeface="Calibri"/>
                <a:cs typeface="Calibri"/>
              </a:rPr>
              <a:t>т</a:t>
            </a:r>
            <a:r>
              <a:rPr sz="900" dirty="0">
                <a:latin typeface="Calibri"/>
                <a:cs typeface="Calibri"/>
              </a:rPr>
              <a:t>и могут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ассмат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ивать.</a:t>
            </a:r>
            <a:endParaRPr sz="900">
              <a:latin typeface="Calibri"/>
              <a:cs typeface="Calibri"/>
            </a:endParaRPr>
          </a:p>
          <a:p>
            <a:pPr marL="12700" marR="109220" lvl="1">
              <a:lnSpc>
                <a:spcPct val="90000"/>
              </a:lnSpc>
              <a:spcBef>
                <a:spcPts val="55"/>
              </a:spcBef>
              <a:buFont typeface="Calibri"/>
              <a:buAutoNum type="arabicPeriod" startAt="7"/>
              <a:tabLst>
                <a:tab pos="209550" algn="l"/>
              </a:tabLst>
            </a:pPr>
            <a:r>
              <a:rPr sz="900" dirty="0">
                <a:latin typeface="Calibri"/>
                <a:cs typeface="Calibri"/>
              </a:rPr>
              <a:t>Наб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р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иалов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гуля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но 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ня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тся,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иалы ус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ожняются по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е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осв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ия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0" dirty="0">
                <a:latin typeface="Calibri"/>
                <a:cs typeface="Calibri"/>
              </a:rPr>
              <a:t>ь</a:t>
            </a:r>
            <a:r>
              <a:rPr sz="900" dirty="0">
                <a:latin typeface="Calibri"/>
                <a:cs typeface="Calibri"/>
              </a:rPr>
              <a:t>ми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х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 иных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мов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dirty="0">
                <a:latin typeface="Calibri"/>
                <a:cs typeface="Calibri"/>
              </a:rPr>
              <a:t>ник изоб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азит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ного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ства (о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ганизов</a:t>
            </a:r>
            <a:r>
              <a:rPr sz="900" spc="-10" dirty="0">
                <a:latin typeface="Calibri"/>
                <a:cs typeface="Calibri"/>
              </a:rPr>
              <a:t>а</a:t>
            </a:r>
            <a:r>
              <a:rPr sz="900" dirty="0">
                <a:latin typeface="Calibri"/>
                <a:cs typeface="Calibri"/>
              </a:rPr>
              <a:t>но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ани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ище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для сист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матизи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</a:t>
            </a:r>
            <a:r>
              <a:rPr sz="900" spc="-15" dirty="0">
                <a:latin typeface="Calibri"/>
                <a:cs typeface="Calibri"/>
              </a:rPr>
              <a:t>в</a:t>
            </a:r>
            <a:r>
              <a:rPr sz="900" dirty="0">
                <a:latin typeface="Calibri"/>
                <a:cs typeface="Calibri"/>
              </a:rPr>
              <a:t>а</a:t>
            </a:r>
            <a:r>
              <a:rPr sz="900" spc="-1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ного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ан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ния н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об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dirty="0">
                <a:latin typeface="Calibri"/>
                <a:cs typeface="Calibri"/>
              </a:rPr>
              <a:t>од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мых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иалов).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77990" y="2038096"/>
            <a:ext cx="2030095" cy="211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>
              <a:lnSpc>
                <a:spcPts val="969"/>
              </a:lnSpc>
            </a:pPr>
            <a:r>
              <a:rPr sz="900" dirty="0">
                <a:latin typeface="Calibri"/>
                <a:cs typeface="Calibri"/>
              </a:rPr>
              <a:t>5.6.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да </a:t>
            </a:r>
            <a:r>
              <a:rPr sz="900" spc="-5" dirty="0">
                <a:latin typeface="Calibri"/>
                <a:cs typeface="Calibri"/>
              </a:rPr>
              <a:t>Д</a:t>
            </a:r>
            <a:r>
              <a:rPr sz="900" dirty="0">
                <a:latin typeface="Calibri"/>
                <a:cs typeface="Calibri"/>
              </a:rPr>
              <a:t>ОО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азв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вае</a:t>
            </a:r>
            <a:r>
              <a:rPr sz="900" spc="-5" dirty="0">
                <a:latin typeface="Calibri"/>
                <a:cs typeface="Calibri"/>
              </a:rPr>
              <a:t>т</a:t>
            </a:r>
            <a:r>
              <a:rPr sz="900" dirty="0">
                <a:latin typeface="Calibri"/>
                <a:cs typeface="Calibri"/>
              </a:rPr>
              <a:t>ся, адап</a:t>
            </a:r>
            <a:r>
              <a:rPr sz="900" spc="-5" dirty="0">
                <a:latin typeface="Calibri"/>
                <a:cs typeface="Calibri"/>
              </a:rPr>
              <a:t>т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тся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у</a:t>
            </a:r>
            <a:r>
              <a:rPr sz="900" spc="-5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том пот</a:t>
            </a:r>
            <a:r>
              <a:rPr sz="900" spc="-10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б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ост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й, ож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даний,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возможно</a:t>
            </a:r>
            <a:r>
              <a:rPr sz="900" spc="-10" dirty="0">
                <a:latin typeface="Calibri"/>
                <a:cs typeface="Calibri"/>
              </a:rPr>
              <a:t>с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й,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т</a:t>
            </a:r>
            <a:r>
              <a:rPr sz="900" spc="-10" dirty="0">
                <a:latin typeface="Calibri"/>
                <a:cs typeface="Calibri"/>
              </a:rPr>
              <a:t>ере</a:t>
            </a:r>
            <a:r>
              <a:rPr sz="900" dirty="0">
                <a:latin typeface="Calibri"/>
                <a:cs typeface="Calibri"/>
              </a:rPr>
              <a:t>с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в</a:t>
            </a:r>
            <a:endParaRPr sz="900">
              <a:latin typeface="Calibri"/>
              <a:cs typeface="Calibri"/>
            </a:endParaRPr>
          </a:p>
          <a:p>
            <a:pPr marL="12700" marR="6350">
              <a:lnSpc>
                <a:spcPts val="969"/>
              </a:lnSpc>
              <a:spcBef>
                <a:spcPts val="5"/>
              </a:spcBef>
            </a:pP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инициативы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за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нт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сован</a:t>
            </a:r>
            <a:r>
              <a:rPr sz="900" spc="-1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ых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сто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он. Нап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.,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создают</a:t>
            </a:r>
            <a:r>
              <a:rPr sz="900" spc="-10" dirty="0">
                <a:latin typeface="Calibri"/>
                <a:cs typeface="Calibri"/>
              </a:rPr>
              <a:t>с</a:t>
            </a:r>
            <a:r>
              <a:rPr sz="900" dirty="0">
                <a:latin typeface="Calibri"/>
                <a:cs typeface="Calibri"/>
              </a:rPr>
              <a:t>я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е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маст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ск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е с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кач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ств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ыми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азнооб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</a:t>
            </a:r>
            <a:r>
              <a:rPr sz="900" spc="-1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ыми 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иалам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инст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нтами</a:t>
            </a:r>
            <a:endParaRPr sz="900">
              <a:latin typeface="Calibri"/>
              <a:cs typeface="Calibri"/>
            </a:endParaRPr>
          </a:p>
          <a:p>
            <a:pPr marL="12700" marR="46990">
              <a:lnSpc>
                <a:spcPts val="969"/>
              </a:lnSpc>
            </a:pP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об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вани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м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для тв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ч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ства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де</a:t>
            </a:r>
            <a:r>
              <a:rPr sz="900" spc="-5" dirty="0">
                <a:latin typeface="Calibri"/>
                <a:cs typeface="Calibri"/>
              </a:rPr>
              <a:t>те</a:t>
            </a:r>
            <a:r>
              <a:rPr sz="900" dirty="0">
                <a:latin typeface="Calibri"/>
                <a:cs typeface="Calibri"/>
              </a:rPr>
              <a:t>й, с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ич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ыми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dirty="0">
                <a:latin typeface="Calibri"/>
                <a:cs typeface="Calibri"/>
              </a:rPr>
              <a:t>новляю</a:t>
            </a:r>
            <a:r>
              <a:rPr sz="900" spc="-5" dirty="0">
                <a:latin typeface="Calibri"/>
                <a:cs typeface="Calibri"/>
              </a:rPr>
              <a:t>щ</a:t>
            </a:r>
            <a:r>
              <a:rPr sz="900" dirty="0">
                <a:latin typeface="Calibri"/>
                <a:cs typeface="Calibri"/>
              </a:rPr>
              <a:t>ими ат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ибутами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(вд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dirty="0">
                <a:latin typeface="Calibri"/>
                <a:cs typeface="Calibri"/>
              </a:rPr>
              <a:t>новляю</a:t>
            </a:r>
            <a:r>
              <a:rPr sz="900" spc="-5" dirty="0">
                <a:latin typeface="Calibri"/>
                <a:cs typeface="Calibri"/>
              </a:rPr>
              <a:t>щ</a:t>
            </a:r>
            <a:r>
              <a:rPr sz="900" dirty="0">
                <a:latin typeface="Calibri"/>
                <a:cs typeface="Calibri"/>
              </a:rPr>
              <a:t>ие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ка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тины, мо</a:t>
            </a:r>
            <a:r>
              <a:rPr sz="900" spc="-5" dirty="0">
                <a:latin typeface="Calibri"/>
                <a:cs typeface="Calibri"/>
              </a:rPr>
              <a:t>ль</a:t>
            </a:r>
            <a:r>
              <a:rPr sz="900" dirty="0">
                <a:latin typeface="Calibri"/>
                <a:cs typeface="Calibri"/>
              </a:rPr>
              <a:t>б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т,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много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азных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крас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к, мат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иа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ов,</a:t>
            </a:r>
            <a:r>
              <a:rPr sz="900" spc="-10" dirty="0">
                <a:latin typeface="Calibri"/>
                <a:cs typeface="Calibri"/>
              </a:rPr>
              <a:t> р</a:t>
            </a:r>
            <a:r>
              <a:rPr sz="900" dirty="0">
                <a:latin typeface="Calibri"/>
                <a:cs typeface="Calibri"/>
              </a:rPr>
              <a:t>азм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spc="-5" dirty="0">
                <a:latin typeface="Calibri"/>
                <a:cs typeface="Calibri"/>
              </a:rPr>
              <a:t>щ</a:t>
            </a:r>
            <a:r>
              <a:rPr sz="900" spc="-10" dirty="0">
                <a:latin typeface="Calibri"/>
                <a:cs typeface="Calibri"/>
              </a:rPr>
              <a:t>е</a:t>
            </a:r>
            <a:r>
              <a:rPr sz="900" spc="-5" dirty="0">
                <a:latin typeface="Calibri"/>
                <a:cs typeface="Calibri"/>
              </a:rPr>
              <a:t>нн</a:t>
            </a:r>
            <a:r>
              <a:rPr sz="900" dirty="0">
                <a:latin typeface="Calibri"/>
                <a:cs typeface="Calibri"/>
              </a:rPr>
              <a:t>ых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а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отк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ыт</a:t>
            </a:r>
            <a:r>
              <a:rPr sz="900" spc="-5" dirty="0">
                <a:latin typeface="Calibri"/>
                <a:cs typeface="Calibri"/>
              </a:rPr>
              <a:t>ы</a:t>
            </a:r>
            <a:r>
              <a:rPr sz="900" dirty="0">
                <a:latin typeface="Calibri"/>
                <a:cs typeface="Calibri"/>
              </a:rPr>
              <a:t>х</a:t>
            </a:r>
            <a:endParaRPr sz="900">
              <a:latin typeface="Calibri"/>
              <a:cs typeface="Calibri"/>
            </a:endParaRPr>
          </a:p>
          <a:p>
            <a:pPr marL="12700" marR="28575">
              <a:lnSpc>
                <a:spcPts val="969"/>
              </a:lnSpc>
              <a:spcBef>
                <a:spcPts val="5"/>
              </a:spcBef>
            </a:pPr>
            <a:r>
              <a:rPr sz="900" dirty="0">
                <a:latin typeface="Calibri"/>
                <a:cs typeface="Calibri"/>
              </a:rPr>
              <a:t>по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ка</a:t>
            </a:r>
            <a:r>
              <a:rPr sz="900" spc="-10" dirty="0">
                <a:latin typeface="Calibri"/>
                <a:cs typeface="Calibri"/>
              </a:rPr>
              <a:t>х</a:t>
            </a:r>
            <a:r>
              <a:rPr sz="900" dirty="0">
                <a:latin typeface="Calibri"/>
                <a:cs typeface="Calibri"/>
              </a:rPr>
              <a:t>),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маст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ск</a:t>
            </a:r>
            <a:r>
              <a:rPr sz="900" spc="5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х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дусмот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ны умывал</a:t>
            </a:r>
            <a:r>
              <a:rPr sz="900" spc="-5" dirty="0">
                <a:latin typeface="Calibri"/>
                <a:cs typeface="Calibri"/>
              </a:rPr>
              <a:t>ь</a:t>
            </a:r>
            <a:r>
              <a:rPr sz="900" dirty="0">
                <a:latin typeface="Calibri"/>
                <a:cs typeface="Calibri"/>
              </a:rPr>
              <a:t>ники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д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уг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е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вспомогат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ное об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уд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вани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,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инст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ум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нты</a:t>
            </a:r>
            <a:endParaRPr sz="900">
              <a:latin typeface="Calibri"/>
              <a:cs typeface="Calibri"/>
            </a:endParaRPr>
          </a:p>
          <a:p>
            <a:pPr marL="12700" marR="197485">
              <a:lnSpc>
                <a:spcPts val="969"/>
              </a:lnSpc>
            </a:pPr>
            <a:r>
              <a:rPr sz="900" dirty="0">
                <a:latin typeface="Calibri"/>
                <a:cs typeface="Calibri"/>
              </a:rPr>
              <a:t>и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иалы для нав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де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ия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по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ядка в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маст</a:t>
            </a:r>
            <a:r>
              <a:rPr sz="900" spc="-5" dirty="0">
                <a:latin typeface="Calibri"/>
                <a:cs typeface="Calibri"/>
              </a:rPr>
              <a:t>ер</a:t>
            </a:r>
            <a:r>
              <a:rPr sz="900" dirty="0">
                <a:latin typeface="Calibri"/>
                <a:cs typeface="Calibri"/>
              </a:rPr>
              <a:t>ск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й.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25">
              <a:lnSpc>
                <a:spcPts val="2050"/>
              </a:lnSpc>
            </a:pPr>
            <a:r>
              <a:rPr b="1" spc="-335" dirty="0">
                <a:latin typeface="Tahoma"/>
                <a:cs typeface="Tahoma"/>
              </a:rPr>
              <a:t>Обл</a:t>
            </a:r>
            <a:r>
              <a:rPr b="1" spc="-235" dirty="0">
                <a:latin typeface="Tahoma"/>
                <a:cs typeface="Tahoma"/>
              </a:rPr>
              <a:t>а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210" dirty="0">
                <a:latin typeface="Tahoma"/>
                <a:cs typeface="Tahoma"/>
              </a:rPr>
              <a:t>ть</a:t>
            </a:r>
            <a:r>
              <a:rPr b="1" spc="-110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к</a:t>
            </a:r>
            <a:r>
              <a:rPr b="1" spc="-235" dirty="0">
                <a:latin typeface="Tahoma"/>
                <a:cs typeface="Tahoma"/>
              </a:rPr>
              <a:t>а</a:t>
            </a:r>
            <a:r>
              <a:rPr b="1" spc="-245" dirty="0">
                <a:latin typeface="Tahoma"/>
                <a:cs typeface="Tahoma"/>
              </a:rPr>
              <a:t>ч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240" dirty="0">
                <a:latin typeface="Tahoma"/>
                <a:cs typeface="Tahoma"/>
              </a:rPr>
              <a:t>тва</a:t>
            </a:r>
            <a:r>
              <a:rPr b="1" spc="-110" dirty="0">
                <a:latin typeface="Tahoma"/>
                <a:cs typeface="Tahoma"/>
              </a:rPr>
              <a:t> </a:t>
            </a:r>
            <a:r>
              <a:rPr b="1" spc="-370" dirty="0">
                <a:latin typeface="Tahoma"/>
                <a:cs typeface="Tahoma"/>
              </a:rPr>
              <a:t>«</a:t>
            </a:r>
            <a:r>
              <a:rPr b="1" spc="-345" dirty="0">
                <a:latin typeface="Tahoma"/>
                <a:cs typeface="Tahoma"/>
              </a:rPr>
              <a:t>С</a:t>
            </a:r>
            <a:r>
              <a:rPr b="1" spc="-254" dirty="0">
                <a:latin typeface="Tahoma"/>
                <a:cs typeface="Tahoma"/>
              </a:rPr>
              <a:t>од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370" dirty="0">
                <a:latin typeface="Tahoma"/>
                <a:cs typeface="Tahoma"/>
              </a:rPr>
              <a:t>рж</a:t>
            </a:r>
            <a:r>
              <a:rPr b="1" spc="-235" dirty="0">
                <a:latin typeface="Tahoma"/>
                <a:cs typeface="Tahoma"/>
              </a:rPr>
              <a:t>а</a:t>
            </a:r>
            <a:r>
              <a:rPr b="1" spc="-285" dirty="0">
                <a:latin typeface="Tahoma"/>
                <a:cs typeface="Tahoma"/>
              </a:rPr>
              <a:t>ние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285" dirty="0">
                <a:latin typeface="Tahoma"/>
                <a:cs typeface="Tahoma"/>
              </a:rPr>
              <a:t>обр</a:t>
            </a:r>
            <a:r>
              <a:rPr b="1" spc="-265" dirty="0">
                <a:latin typeface="Tahoma"/>
                <a:cs typeface="Tahoma"/>
              </a:rPr>
              <a:t>а</a:t>
            </a:r>
            <a:r>
              <a:rPr b="1" spc="-254" dirty="0">
                <a:latin typeface="Tahoma"/>
                <a:cs typeface="Tahoma"/>
              </a:rPr>
              <a:t>зова</a:t>
            </a:r>
            <a:r>
              <a:rPr b="1" spc="-220" dirty="0">
                <a:latin typeface="Tahoma"/>
                <a:cs typeface="Tahoma"/>
              </a:rPr>
              <a:t>т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285" dirty="0">
                <a:latin typeface="Tahoma"/>
                <a:cs typeface="Tahoma"/>
              </a:rPr>
              <a:t>л</a:t>
            </a:r>
            <a:r>
              <a:rPr b="1" spc="-245" dirty="0">
                <a:latin typeface="Tahoma"/>
                <a:cs typeface="Tahoma"/>
              </a:rPr>
              <a:t>ь</a:t>
            </a:r>
            <a:r>
              <a:rPr b="1" spc="-300" dirty="0">
                <a:latin typeface="Tahoma"/>
                <a:cs typeface="Tahoma"/>
              </a:rPr>
              <a:t>ной</a:t>
            </a:r>
            <a:r>
              <a:rPr b="1" spc="-85" dirty="0">
                <a:latin typeface="Tahoma"/>
                <a:cs typeface="Tahoma"/>
              </a:rPr>
              <a:t> </a:t>
            </a:r>
            <a:r>
              <a:rPr b="1" spc="-235" dirty="0">
                <a:latin typeface="Tahoma"/>
                <a:cs typeface="Tahoma"/>
              </a:rPr>
              <a:t>д</a:t>
            </a:r>
            <a:r>
              <a:rPr b="1" spc="-210" dirty="0">
                <a:latin typeface="Tahoma"/>
                <a:cs typeface="Tahoma"/>
              </a:rPr>
              <a:t>е</a:t>
            </a:r>
            <a:r>
              <a:rPr b="1" spc="-254" dirty="0">
                <a:latin typeface="Tahoma"/>
                <a:cs typeface="Tahoma"/>
              </a:rPr>
              <a:t>я</a:t>
            </a:r>
            <a:r>
              <a:rPr b="1" spc="-215" dirty="0">
                <a:latin typeface="Tahoma"/>
                <a:cs typeface="Tahoma"/>
              </a:rPr>
              <a:t>т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285" dirty="0">
                <a:latin typeface="Tahoma"/>
                <a:cs typeface="Tahoma"/>
              </a:rPr>
              <a:t>л</a:t>
            </a:r>
            <a:r>
              <a:rPr b="1" spc="-245" dirty="0">
                <a:latin typeface="Tahoma"/>
                <a:cs typeface="Tahoma"/>
              </a:rPr>
              <a:t>ь</a:t>
            </a:r>
            <a:r>
              <a:rPr b="1" spc="-250" dirty="0">
                <a:latin typeface="Tahoma"/>
                <a:cs typeface="Tahoma"/>
              </a:rPr>
              <a:t>нос</a:t>
            </a:r>
            <a:r>
              <a:rPr b="1" spc="-215" dirty="0">
                <a:latin typeface="Tahoma"/>
                <a:cs typeface="Tahoma"/>
              </a:rPr>
              <a:t>т</a:t>
            </a:r>
            <a:r>
              <a:rPr b="1" spc="-370" dirty="0">
                <a:latin typeface="Tahoma"/>
                <a:cs typeface="Tahoma"/>
              </a:rPr>
              <a:t>и»</a:t>
            </a:r>
          </a:p>
          <a:p>
            <a:pPr marL="174625">
              <a:lnSpc>
                <a:spcPts val="2000"/>
              </a:lnSpc>
            </a:pPr>
            <a:r>
              <a:rPr b="1" spc="-250" dirty="0">
                <a:latin typeface="Tahoma"/>
                <a:cs typeface="Tahoma"/>
              </a:rPr>
              <a:t>3.4.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Группа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пок</a:t>
            </a:r>
            <a:r>
              <a:rPr b="1" spc="-235" dirty="0">
                <a:latin typeface="Tahoma"/>
                <a:cs typeface="Tahoma"/>
              </a:rPr>
              <a:t>а</a:t>
            </a:r>
            <a:r>
              <a:rPr b="1" spc="-225" dirty="0">
                <a:latin typeface="Tahoma"/>
                <a:cs typeface="Tahoma"/>
              </a:rPr>
              <a:t>за</a:t>
            </a:r>
            <a:r>
              <a:rPr b="1" spc="-204" dirty="0">
                <a:latin typeface="Tahoma"/>
                <a:cs typeface="Tahoma"/>
              </a:rPr>
              <a:t>т</a:t>
            </a:r>
            <a:r>
              <a:rPr b="1" spc="-240" dirty="0">
                <a:latin typeface="Tahoma"/>
                <a:cs typeface="Tahoma"/>
              </a:rPr>
              <a:t>е</a:t>
            </a:r>
            <a:r>
              <a:rPr b="1" spc="-295" dirty="0">
                <a:latin typeface="Tahoma"/>
                <a:cs typeface="Tahoma"/>
              </a:rPr>
              <a:t>л</a:t>
            </a:r>
            <a:r>
              <a:rPr b="1" spc="-265" dirty="0">
                <a:latin typeface="Tahoma"/>
                <a:cs typeface="Tahoma"/>
              </a:rPr>
              <a:t>е</a:t>
            </a:r>
            <a:r>
              <a:rPr b="1" spc="-310" dirty="0">
                <a:latin typeface="Tahoma"/>
                <a:cs typeface="Tahoma"/>
              </a:rPr>
              <a:t>й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315" dirty="0">
                <a:latin typeface="Tahoma"/>
                <a:cs typeface="Tahoma"/>
              </a:rPr>
              <a:t>«Художе</a:t>
            </a:r>
            <a:r>
              <a:rPr b="1" spc="-245" dirty="0">
                <a:latin typeface="Tahoma"/>
                <a:cs typeface="Tahoma"/>
              </a:rPr>
              <a:t>с</a:t>
            </a:r>
            <a:r>
              <a:rPr b="1" spc="-235" dirty="0">
                <a:latin typeface="Tahoma"/>
                <a:cs typeface="Tahoma"/>
              </a:rPr>
              <a:t>тв</a:t>
            </a:r>
            <a:r>
              <a:rPr b="1" spc="-245" dirty="0">
                <a:latin typeface="Tahoma"/>
                <a:cs typeface="Tahoma"/>
              </a:rPr>
              <a:t>е</a:t>
            </a:r>
            <a:r>
              <a:rPr b="1" spc="-295" dirty="0">
                <a:latin typeface="Tahoma"/>
                <a:cs typeface="Tahoma"/>
              </a:rPr>
              <a:t>нн</a:t>
            </a:r>
            <a:r>
              <a:rPr b="1" spc="-345" dirty="0">
                <a:latin typeface="Tahoma"/>
                <a:cs typeface="Tahoma"/>
              </a:rPr>
              <a:t>о</a:t>
            </a:r>
            <a:r>
              <a:rPr b="1" spc="-25" dirty="0">
                <a:latin typeface="Tahoma"/>
                <a:cs typeface="Tahoma"/>
              </a:rPr>
              <a:t>-</a:t>
            </a:r>
            <a:r>
              <a:rPr b="1" spc="-185" dirty="0">
                <a:latin typeface="Tahoma"/>
                <a:cs typeface="Tahoma"/>
              </a:rPr>
              <a:t>эс</a:t>
            </a:r>
            <a:r>
              <a:rPr b="1" spc="-175" dirty="0">
                <a:latin typeface="Tahoma"/>
                <a:cs typeface="Tahoma"/>
              </a:rPr>
              <a:t>т</a:t>
            </a:r>
            <a:r>
              <a:rPr b="1" spc="-240" dirty="0">
                <a:latin typeface="Tahoma"/>
                <a:cs typeface="Tahoma"/>
              </a:rPr>
              <a:t>етиче</a:t>
            </a:r>
            <a:r>
              <a:rPr b="1" spc="-204" dirty="0">
                <a:latin typeface="Tahoma"/>
                <a:cs typeface="Tahoma"/>
              </a:rPr>
              <a:t>с</a:t>
            </a:r>
            <a:r>
              <a:rPr b="1" spc="-275" dirty="0">
                <a:latin typeface="Tahoma"/>
                <a:cs typeface="Tahoma"/>
              </a:rPr>
              <a:t>кое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254" dirty="0">
                <a:latin typeface="Tahoma"/>
                <a:cs typeface="Tahoma"/>
              </a:rPr>
              <a:t>разв</a:t>
            </a:r>
            <a:r>
              <a:rPr b="1" spc="-295" dirty="0">
                <a:latin typeface="Tahoma"/>
                <a:cs typeface="Tahoma"/>
              </a:rPr>
              <a:t>и</a:t>
            </a:r>
            <a:r>
              <a:rPr b="1" spc="-290" dirty="0">
                <a:latin typeface="Tahoma"/>
                <a:cs typeface="Tahoma"/>
              </a:rPr>
              <a:t>тие»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702665" y="632459"/>
            <a:ext cx="3225165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800" b="1" spc="-21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16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1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Из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бразит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льное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твор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18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тво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22148" y="428244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9249" y="983678"/>
            <a:ext cx="1953895" cy="760730"/>
          </a:xfrm>
          <a:custGeom>
            <a:avLst/>
            <a:gdLst/>
            <a:ahLst/>
            <a:cxnLst/>
            <a:rect l="l" t="t" r="r" b="b"/>
            <a:pathLst>
              <a:path w="1953895" h="760730">
                <a:moveTo>
                  <a:pt x="0" y="760285"/>
                </a:moveTo>
                <a:lnTo>
                  <a:pt x="1953514" y="760285"/>
                </a:lnTo>
                <a:lnTo>
                  <a:pt x="1953514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52776" y="983678"/>
            <a:ext cx="933450" cy="760730"/>
          </a:xfrm>
          <a:custGeom>
            <a:avLst/>
            <a:gdLst/>
            <a:ahLst/>
            <a:cxnLst/>
            <a:rect l="l" t="t" r="r" b="b"/>
            <a:pathLst>
              <a:path w="933450" h="760730">
                <a:moveTo>
                  <a:pt x="0" y="760285"/>
                </a:moveTo>
                <a:lnTo>
                  <a:pt x="933132" y="760285"/>
                </a:lnTo>
                <a:lnTo>
                  <a:pt x="933132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85971" y="983678"/>
            <a:ext cx="1024890" cy="760730"/>
          </a:xfrm>
          <a:custGeom>
            <a:avLst/>
            <a:gdLst/>
            <a:ahLst/>
            <a:cxnLst/>
            <a:rect l="l" t="t" r="r" b="b"/>
            <a:pathLst>
              <a:path w="1024889" h="760730">
                <a:moveTo>
                  <a:pt x="0" y="760285"/>
                </a:moveTo>
                <a:lnTo>
                  <a:pt x="1024610" y="760285"/>
                </a:lnTo>
                <a:lnTo>
                  <a:pt x="1024610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C9E8A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10608" y="983678"/>
            <a:ext cx="1002665" cy="760730"/>
          </a:xfrm>
          <a:custGeom>
            <a:avLst/>
            <a:gdLst/>
            <a:ahLst/>
            <a:cxnLst/>
            <a:rect l="l" t="t" r="r" b="b"/>
            <a:pathLst>
              <a:path w="1002664" h="760730">
                <a:moveTo>
                  <a:pt x="0" y="760285"/>
                </a:moveTo>
                <a:lnTo>
                  <a:pt x="1002525" y="760285"/>
                </a:lnTo>
                <a:lnTo>
                  <a:pt x="1002525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A6D76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3146" y="983678"/>
            <a:ext cx="938530" cy="760730"/>
          </a:xfrm>
          <a:custGeom>
            <a:avLst/>
            <a:gdLst/>
            <a:ahLst/>
            <a:cxnLst/>
            <a:rect l="l" t="t" r="r" b="b"/>
            <a:pathLst>
              <a:path w="938529" h="760730">
                <a:moveTo>
                  <a:pt x="0" y="760285"/>
                </a:moveTo>
                <a:lnTo>
                  <a:pt x="938491" y="760285"/>
                </a:lnTo>
                <a:lnTo>
                  <a:pt x="938491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6FAC2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51548" y="983678"/>
            <a:ext cx="1064895" cy="760730"/>
          </a:xfrm>
          <a:custGeom>
            <a:avLst/>
            <a:gdLst/>
            <a:ahLst/>
            <a:cxnLst/>
            <a:rect l="l" t="t" r="r" b="b"/>
            <a:pathLst>
              <a:path w="1064895" h="760730">
                <a:moveTo>
                  <a:pt x="0" y="760285"/>
                </a:moveTo>
                <a:lnTo>
                  <a:pt x="1064831" y="760285"/>
                </a:lnTo>
                <a:lnTo>
                  <a:pt x="1064831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5584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9249" y="1744027"/>
            <a:ext cx="1953895" cy="303530"/>
          </a:xfrm>
          <a:custGeom>
            <a:avLst/>
            <a:gdLst/>
            <a:ahLst/>
            <a:cxnLst/>
            <a:rect l="l" t="t" r="r" b="b"/>
            <a:pathLst>
              <a:path w="1953895" h="303530">
                <a:moveTo>
                  <a:pt x="0" y="303085"/>
                </a:moveTo>
                <a:lnTo>
                  <a:pt x="1953514" y="303085"/>
                </a:lnTo>
                <a:lnTo>
                  <a:pt x="1953514" y="0"/>
                </a:lnTo>
                <a:lnTo>
                  <a:pt x="0" y="0"/>
                </a:lnTo>
                <a:lnTo>
                  <a:pt x="0" y="3030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2776" y="1744027"/>
            <a:ext cx="933450" cy="303530"/>
          </a:xfrm>
          <a:custGeom>
            <a:avLst/>
            <a:gdLst/>
            <a:ahLst/>
            <a:cxnLst/>
            <a:rect l="l" t="t" r="r" b="b"/>
            <a:pathLst>
              <a:path w="933450" h="303530">
                <a:moveTo>
                  <a:pt x="0" y="303085"/>
                </a:moveTo>
                <a:lnTo>
                  <a:pt x="933132" y="303085"/>
                </a:lnTo>
                <a:lnTo>
                  <a:pt x="933132" y="0"/>
                </a:lnTo>
                <a:lnTo>
                  <a:pt x="0" y="0"/>
                </a:lnTo>
                <a:lnTo>
                  <a:pt x="0" y="3030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85971" y="1744027"/>
            <a:ext cx="1024890" cy="303530"/>
          </a:xfrm>
          <a:custGeom>
            <a:avLst/>
            <a:gdLst/>
            <a:ahLst/>
            <a:cxnLst/>
            <a:rect l="l" t="t" r="r" b="b"/>
            <a:pathLst>
              <a:path w="1024889" h="303530">
                <a:moveTo>
                  <a:pt x="0" y="303085"/>
                </a:moveTo>
                <a:lnTo>
                  <a:pt x="1024610" y="303085"/>
                </a:lnTo>
                <a:lnTo>
                  <a:pt x="1024610" y="0"/>
                </a:lnTo>
                <a:lnTo>
                  <a:pt x="0" y="0"/>
                </a:lnTo>
                <a:lnTo>
                  <a:pt x="0" y="3030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10608" y="1744027"/>
            <a:ext cx="1002665" cy="303530"/>
          </a:xfrm>
          <a:custGeom>
            <a:avLst/>
            <a:gdLst/>
            <a:ahLst/>
            <a:cxnLst/>
            <a:rect l="l" t="t" r="r" b="b"/>
            <a:pathLst>
              <a:path w="1002664" h="303530">
                <a:moveTo>
                  <a:pt x="0" y="303085"/>
                </a:moveTo>
                <a:lnTo>
                  <a:pt x="1002525" y="303085"/>
                </a:lnTo>
                <a:lnTo>
                  <a:pt x="1002525" y="0"/>
                </a:lnTo>
                <a:lnTo>
                  <a:pt x="0" y="0"/>
                </a:lnTo>
                <a:lnTo>
                  <a:pt x="0" y="3030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13146" y="1744027"/>
            <a:ext cx="938530" cy="303530"/>
          </a:xfrm>
          <a:custGeom>
            <a:avLst/>
            <a:gdLst/>
            <a:ahLst/>
            <a:cxnLst/>
            <a:rect l="l" t="t" r="r" b="b"/>
            <a:pathLst>
              <a:path w="938529" h="303530">
                <a:moveTo>
                  <a:pt x="0" y="303085"/>
                </a:moveTo>
                <a:lnTo>
                  <a:pt x="938491" y="303085"/>
                </a:lnTo>
                <a:lnTo>
                  <a:pt x="938491" y="0"/>
                </a:lnTo>
                <a:lnTo>
                  <a:pt x="0" y="0"/>
                </a:lnTo>
                <a:lnTo>
                  <a:pt x="0" y="3030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51548" y="1744027"/>
            <a:ext cx="1064895" cy="303530"/>
          </a:xfrm>
          <a:custGeom>
            <a:avLst/>
            <a:gdLst/>
            <a:ahLst/>
            <a:cxnLst/>
            <a:rect l="l" t="t" r="r" b="b"/>
            <a:pathLst>
              <a:path w="1064895" h="303530">
                <a:moveTo>
                  <a:pt x="0" y="303085"/>
                </a:moveTo>
                <a:lnTo>
                  <a:pt x="1064831" y="303085"/>
                </a:lnTo>
                <a:lnTo>
                  <a:pt x="1064831" y="0"/>
                </a:lnTo>
                <a:lnTo>
                  <a:pt x="0" y="0"/>
                </a:lnTo>
                <a:lnTo>
                  <a:pt x="0" y="3030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9249" y="2047176"/>
            <a:ext cx="1953895" cy="617855"/>
          </a:xfrm>
          <a:custGeom>
            <a:avLst/>
            <a:gdLst/>
            <a:ahLst/>
            <a:cxnLst/>
            <a:rect l="l" t="t" r="r" b="b"/>
            <a:pathLst>
              <a:path w="1953895" h="617855">
                <a:moveTo>
                  <a:pt x="0" y="617791"/>
                </a:moveTo>
                <a:lnTo>
                  <a:pt x="1953514" y="617791"/>
                </a:lnTo>
                <a:lnTo>
                  <a:pt x="1953514" y="0"/>
                </a:lnTo>
                <a:lnTo>
                  <a:pt x="0" y="0"/>
                </a:lnTo>
                <a:lnTo>
                  <a:pt x="0" y="617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52776" y="2047176"/>
            <a:ext cx="933450" cy="617855"/>
          </a:xfrm>
          <a:custGeom>
            <a:avLst/>
            <a:gdLst/>
            <a:ahLst/>
            <a:cxnLst/>
            <a:rect l="l" t="t" r="r" b="b"/>
            <a:pathLst>
              <a:path w="933450" h="617855">
                <a:moveTo>
                  <a:pt x="0" y="617791"/>
                </a:moveTo>
                <a:lnTo>
                  <a:pt x="933132" y="617791"/>
                </a:lnTo>
                <a:lnTo>
                  <a:pt x="933132" y="0"/>
                </a:lnTo>
                <a:lnTo>
                  <a:pt x="0" y="0"/>
                </a:lnTo>
                <a:lnTo>
                  <a:pt x="0" y="617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5971" y="2047176"/>
            <a:ext cx="1024890" cy="617855"/>
          </a:xfrm>
          <a:custGeom>
            <a:avLst/>
            <a:gdLst/>
            <a:ahLst/>
            <a:cxnLst/>
            <a:rect l="l" t="t" r="r" b="b"/>
            <a:pathLst>
              <a:path w="1024889" h="617855">
                <a:moveTo>
                  <a:pt x="0" y="617791"/>
                </a:moveTo>
                <a:lnTo>
                  <a:pt x="1024610" y="617791"/>
                </a:lnTo>
                <a:lnTo>
                  <a:pt x="1024610" y="0"/>
                </a:lnTo>
                <a:lnTo>
                  <a:pt x="0" y="0"/>
                </a:lnTo>
                <a:lnTo>
                  <a:pt x="0" y="617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10608" y="2047176"/>
            <a:ext cx="1002665" cy="617855"/>
          </a:xfrm>
          <a:custGeom>
            <a:avLst/>
            <a:gdLst/>
            <a:ahLst/>
            <a:cxnLst/>
            <a:rect l="l" t="t" r="r" b="b"/>
            <a:pathLst>
              <a:path w="1002664" h="617855">
                <a:moveTo>
                  <a:pt x="0" y="617791"/>
                </a:moveTo>
                <a:lnTo>
                  <a:pt x="1002525" y="617791"/>
                </a:lnTo>
                <a:lnTo>
                  <a:pt x="1002525" y="0"/>
                </a:lnTo>
                <a:lnTo>
                  <a:pt x="0" y="0"/>
                </a:lnTo>
                <a:lnTo>
                  <a:pt x="0" y="617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13146" y="2047176"/>
            <a:ext cx="938530" cy="617855"/>
          </a:xfrm>
          <a:custGeom>
            <a:avLst/>
            <a:gdLst/>
            <a:ahLst/>
            <a:cxnLst/>
            <a:rect l="l" t="t" r="r" b="b"/>
            <a:pathLst>
              <a:path w="938529" h="617855">
                <a:moveTo>
                  <a:pt x="0" y="617791"/>
                </a:moveTo>
                <a:lnTo>
                  <a:pt x="938491" y="617791"/>
                </a:lnTo>
                <a:lnTo>
                  <a:pt x="938491" y="0"/>
                </a:lnTo>
                <a:lnTo>
                  <a:pt x="0" y="0"/>
                </a:lnTo>
                <a:lnTo>
                  <a:pt x="0" y="617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51548" y="2047176"/>
            <a:ext cx="1064895" cy="617855"/>
          </a:xfrm>
          <a:custGeom>
            <a:avLst/>
            <a:gdLst/>
            <a:ahLst/>
            <a:cxnLst/>
            <a:rect l="l" t="t" r="r" b="b"/>
            <a:pathLst>
              <a:path w="1064895" h="617855">
                <a:moveTo>
                  <a:pt x="0" y="617791"/>
                </a:moveTo>
                <a:lnTo>
                  <a:pt x="1064831" y="617791"/>
                </a:lnTo>
                <a:lnTo>
                  <a:pt x="1064831" y="0"/>
                </a:lnTo>
                <a:lnTo>
                  <a:pt x="0" y="0"/>
                </a:lnTo>
                <a:lnTo>
                  <a:pt x="0" y="617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9249" y="2664879"/>
            <a:ext cx="1953895" cy="1337310"/>
          </a:xfrm>
          <a:custGeom>
            <a:avLst/>
            <a:gdLst/>
            <a:ahLst/>
            <a:cxnLst/>
            <a:rect l="l" t="t" r="r" b="b"/>
            <a:pathLst>
              <a:path w="1953895" h="1337310">
                <a:moveTo>
                  <a:pt x="0" y="1337056"/>
                </a:moveTo>
                <a:lnTo>
                  <a:pt x="1953514" y="1337056"/>
                </a:lnTo>
                <a:lnTo>
                  <a:pt x="1953514" y="0"/>
                </a:lnTo>
                <a:lnTo>
                  <a:pt x="0" y="0"/>
                </a:lnTo>
                <a:lnTo>
                  <a:pt x="0" y="133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52776" y="2664879"/>
            <a:ext cx="933450" cy="1337310"/>
          </a:xfrm>
          <a:custGeom>
            <a:avLst/>
            <a:gdLst/>
            <a:ahLst/>
            <a:cxnLst/>
            <a:rect l="l" t="t" r="r" b="b"/>
            <a:pathLst>
              <a:path w="933450" h="1337310">
                <a:moveTo>
                  <a:pt x="0" y="1337056"/>
                </a:moveTo>
                <a:lnTo>
                  <a:pt x="933132" y="1337056"/>
                </a:lnTo>
                <a:lnTo>
                  <a:pt x="933132" y="0"/>
                </a:lnTo>
                <a:lnTo>
                  <a:pt x="0" y="0"/>
                </a:lnTo>
                <a:lnTo>
                  <a:pt x="0" y="133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85971" y="2664879"/>
            <a:ext cx="1024890" cy="1337310"/>
          </a:xfrm>
          <a:custGeom>
            <a:avLst/>
            <a:gdLst/>
            <a:ahLst/>
            <a:cxnLst/>
            <a:rect l="l" t="t" r="r" b="b"/>
            <a:pathLst>
              <a:path w="1024889" h="1337310">
                <a:moveTo>
                  <a:pt x="0" y="1337056"/>
                </a:moveTo>
                <a:lnTo>
                  <a:pt x="1024610" y="1337056"/>
                </a:lnTo>
                <a:lnTo>
                  <a:pt x="1024610" y="0"/>
                </a:lnTo>
                <a:lnTo>
                  <a:pt x="0" y="0"/>
                </a:lnTo>
                <a:lnTo>
                  <a:pt x="0" y="133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10608" y="2664879"/>
            <a:ext cx="1002665" cy="1337310"/>
          </a:xfrm>
          <a:custGeom>
            <a:avLst/>
            <a:gdLst/>
            <a:ahLst/>
            <a:cxnLst/>
            <a:rect l="l" t="t" r="r" b="b"/>
            <a:pathLst>
              <a:path w="1002664" h="1337310">
                <a:moveTo>
                  <a:pt x="0" y="1337056"/>
                </a:moveTo>
                <a:lnTo>
                  <a:pt x="1002525" y="1337056"/>
                </a:lnTo>
                <a:lnTo>
                  <a:pt x="1002525" y="0"/>
                </a:lnTo>
                <a:lnTo>
                  <a:pt x="0" y="0"/>
                </a:lnTo>
                <a:lnTo>
                  <a:pt x="0" y="133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13146" y="2664879"/>
            <a:ext cx="938530" cy="1337310"/>
          </a:xfrm>
          <a:custGeom>
            <a:avLst/>
            <a:gdLst/>
            <a:ahLst/>
            <a:cxnLst/>
            <a:rect l="l" t="t" r="r" b="b"/>
            <a:pathLst>
              <a:path w="938529" h="1337310">
                <a:moveTo>
                  <a:pt x="0" y="1337056"/>
                </a:moveTo>
                <a:lnTo>
                  <a:pt x="938491" y="1337056"/>
                </a:lnTo>
                <a:lnTo>
                  <a:pt x="938491" y="0"/>
                </a:lnTo>
                <a:lnTo>
                  <a:pt x="0" y="0"/>
                </a:lnTo>
                <a:lnTo>
                  <a:pt x="0" y="133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51548" y="2664879"/>
            <a:ext cx="1064895" cy="1337310"/>
          </a:xfrm>
          <a:custGeom>
            <a:avLst/>
            <a:gdLst/>
            <a:ahLst/>
            <a:cxnLst/>
            <a:rect l="l" t="t" r="r" b="b"/>
            <a:pathLst>
              <a:path w="1064895" h="1337310">
                <a:moveTo>
                  <a:pt x="0" y="1337056"/>
                </a:moveTo>
                <a:lnTo>
                  <a:pt x="1064831" y="1337056"/>
                </a:lnTo>
                <a:lnTo>
                  <a:pt x="1064831" y="0"/>
                </a:lnTo>
                <a:lnTo>
                  <a:pt x="0" y="0"/>
                </a:lnTo>
                <a:lnTo>
                  <a:pt x="0" y="13370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9249" y="4001935"/>
            <a:ext cx="1953895" cy="654050"/>
          </a:xfrm>
          <a:custGeom>
            <a:avLst/>
            <a:gdLst/>
            <a:ahLst/>
            <a:cxnLst/>
            <a:rect l="l" t="t" r="r" b="b"/>
            <a:pathLst>
              <a:path w="1953895" h="654050">
                <a:moveTo>
                  <a:pt x="0" y="653796"/>
                </a:moveTo>
                <a:lnTo>
                  <a:pt x="1953514" y="653796"/>
                </a:lnTo>
                <a:lnTo>
                  <a:pt x="1953514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52776" y="4001935"/>
            <a:ext cx="933450" cy="654050"/>
          </a:xfrm>
          <a:custGeom>
            <a:avLst/>
            <a:gdLst/>
            <a:ahLst/>
            <a:cxnLst/>
            <a:rect l="l" t="t" r="r" b="b"/>
            <a:pathLst>
              <a:path w="933450" h="654050">
                <a:moveTo>
                  <a:pt x="0" y="653796"/>
                </a:moveTo>
                <a:lnTo>
                  <a:pt x="933132" y="653796"/>
                </a:lnTo>
                <a:lnTo>
                  <a:pt x="933132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85971" y="4001935"/>
            <a:ext cx="1024890" cy="654050"/>
          </a:xfrm>
          <a:custGeom>
            <a:avLst/>
            <a:gdLst/>
            <a:ahLst/>
            <a:cxnLst/>
            <a:rect l="l" t="t" r="r" b="b"/>
            <a:pathLst>
              <a:path w="1024889" h="654050">
                <a:moveTo>
                  <a:pt x="0" y="653796"/>
                </a:moveTo>
                <a:lnTo>
                  <a:pt x="1024610" y="653796"/>
                </a:lnTo>
                <a:lnTo>
                  <a:pt x="1024610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0608" y="4001935"/>
            <a:ext cx="1002665" cy="654050"/>
          </a:xfrm>
          <a:custGeom>
            <a:avLst/>
            <a:gdLst/>
            <a:ahLst/>
            <a:cxnLst/>
            <a:rect l="l" t="t" r="r" b="b"/>
            <a:pathLst>
              <a:path w="1002664" h="654050">
                <a:moveTo>
                  <a:pt x="0" y="653796"/>
                </a:moveTo>
                <a:lnTo>
                  <a:pt x="1002525" y="653796"/>
                </a:lnTo>
                <a:lnTo>
                  <a:pt x="1002525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13146" y="4001935"/>
            <a:ext cx="938530" cy="654050"/>
          </a:xfrm>
          <a:custGeom>
            <a:avLst/>
            <a:gdLst/>
            <a:ahLst/>
            <a:cxnLst/>
            <a:rect l="l" t="t" r="r" b="b"/>
            <a:pathLst>
              <a:path w="938529" h="654050">
                <a:moveTo>
                  <a:pt x="0" y="653796"/>
                </a:moveTo>
                <a:lnTo>
                  <a:pt x="938491" y="653796"/>
                </a:lnTo>
                <a:lnTo>
                  <a:pt x="938491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51548" y="4001935"/>
            <a:ext cx="1064895" cy="654050"/>
          </a:xfrm>
          <a:custGeom>
            <a:avLst/>
            <a:gdLst/>
            <a:ahLst/>
            <a:cxnLst/>
            <a:rect l="l" t="t" r="r" b="b"/>
            <a:pathLst>
              <a:path w="1064895" h="654050">
                <a:moveTo>
                  <a:pt x="0" y="653796"/>
                </a:moveTo>
                <a:lnTo>
                  <a:pt x="1064831" y="653796"/>
                </a:lnTo>
                <a:lnTo>
                  <a:pt x="1064831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52776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85971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0608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13146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51548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2899" y="1743964"/>
            <a:ext cx="6930390" cy="0"/>
          </a:xfrm>
          <a:custGeom>
            <a:avLst/>
            <a:gdLst/>
            <a:ahLst/>
            <a:cxnLst/>
            <a:rect l="l" t="t" r="r" b="b"/>
            <a:pathLst>
              <a:path w="6930390">
                <a:moveTo>
                  <a:pt x="0" y="0"/>
                </a:moveTo>
                <a:lnTo>
                  <a:pt x="69298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2899" y="2047113"/>
            <a:ext cx="6930390" cy="0"/>
          </a:xfrm>
          <a:custGeom>
            <a:avLst/>
            <a:gdLst/>
            <a:ahLst/>
            <a:cxnLst/>
            <a:rect l="l" t="t" r="r" b="b"/>
            <a:pathLst>
              <a:path w="6930390">
                <a:moveTo>
                  <a:pt x="0" y="0"/>
                </a:moveTo>
                <a:lnTo>
                  <a:pt x="69298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2899" y="2664967"/>
            <a:ext cx="6930390" cy="0"/>
          </a:xfrm>
          <a:custGeom>
            <a:avLst/>
            <a:gdLst/>
            <a:ahLst/>
            <a:cxnLst/>
            <a:rect l="l" t="t" r="r" b="b"/>
            <a:pathLst>
              <a:path w="6930390">
                <a:moveTo>
                  <a:pt x="0" y="0"/>
                </a:moveTo>
                <a:lnTo>
                  <a:pt x="69298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2899" y="4001935"/>
            <a:ext cx="6930390" cy="0"/>
          </a:xfrm>
          <a:custGeom>
            <a:avLst/>
            <a:gdLst/>
            <a:ahLst/>
            <a:cxnLst/>
            <a:rect l="l" t="t" r="r" b="b"/>
            <a:pathLst>
              <a:path w="6930390">
                <a:moveTo>
                  <a:pt x="0" y="0"/>
                </a:moveTo>
                <a:lnTo>
                  <a:pt x="69298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9249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16443" y="977391"/>
            <a:ext cx="0" cy="3684904"/>
          </a:xfrm>
          <a:custGeom>
            <a:avLst/>
            <a:gdLst/>
            <a:ahLst/>
            <a:cxnLst/>
            <a:rect l="l" t="t" r="r" b="b"/>
            <a:pathLst>
              <a:path h="3684904">
                <a:moveTo>
                  <a:pt x="0" y="0"/>
                </a:moveTo>
                <a:lnTo>
                  <a:pt x="0" y="36846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92899" y="983741"/>
            <a:ext cx="6930390" cy="0"/>
          </a:xfrm>
          <a:custGeom>
            <a:avLst/>
            <a:gdLst/>
            <a:ahLst/>
            <a:cxnLst/>
            <a:rect l="l" t="t" r="r" b="b"/>
            <a:pathLst>
              <a:path w="6930390">
                <a:moveTo>
                  <a:pt x="0" y="0"/>
                </a:moveTo>
                <a:lnTo>
                  <a:pt x="69298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2899" y="4655730"/>
            <a:ext cx="6930390" cy="0"/>
          </a:xfrm>
          <a:custGeom>
            <a:avLst/>
            <a:gdLst/>
            <a:ahLst/>
            <a:cxnLst/>
            <a:rect l="l" t="t" r="r" b="b"/>
            <a:pathLst>
              <a:path w="6930390">
                <a:moveTo>
                  <a:pt x="0" y="0"/>
                </a:moveTo>
                <a:lnTo>
                  <a:pt x="692989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41628" y="1237741"/>
            <a:ext cx="1468755" cy="47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6350" indent="-457200">
              <a:lnSpc>
                <a:spcPct val="100000"/>
              </a:lnSpc>
            </a:pPr>
            <a:r>
              <a:rPr sz="1500" spc="-5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ровни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ачес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ва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/ </a:t>
            </a:r>
            <a:r>
              <a:rPr sz="1500" spc="-5" dirty="0">
                <a:latin typeface="Calibri"/>
                <a:cs typeface="Calibri"/>
              </a:rPr>
              <a:t>Л</a:t>
            </a:r>
            <a:r>
              <a:rPr sz="1500" dirty="0">
                <a:latin typeface="Calibri"/>
                <a:cs typeface="Calibri"/>
              </a:rPr>
              <a:t>инии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99714" y="1013714"/>
            <a:ext cx="641985" cy="704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Т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еб</a:t>
            </a:r>
            <a:r>
              <a:rPr sz="900" b="1" spc="5" dirty="0">
                <a:latin typeface="Calibri"/>
                <a:cs typeface="Calibri"/>
              </a:rPr>
              <a:t>у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 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ьезная 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аб</a:t>
            </a:r>
            <a:r>
              <a:rPr sz="900" b="1" spc="-5" dirty="0">
                <a:latin typeface="Calibri"/>
                <a:cs typeface="Calibri"/>
              </a:rPr>
              <a:t>от</a:t>
            </a:r>
            <a:r>
              <a:rPr sz="900" b="1" dirty="0">
                <a:latin typeface="Calibri"/>
                <a:cs typeface="Calibri"/>
              </a:rPr>
              <a:t>а</a:t>
            </a:r>
            <a:r>
              <a:rPr sz="900" b="1" spc="2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по п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spc="-5" dirty="0">
                <a:latin typeface="Calibri"/>
                <a:cs typeface="Calibri"/>
              </a:rPr>
              <a:t>ш</a:t>
            </a:r>
            <a:r>
              <a:rPr sz="900" b="1" dirty="0">
                <a:latin typeface="Calibri"/>
                <a:cs typeface="Calibri"/>
              </a:rPr>
              <a:t>ению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92092" y="1013714"/>
            <a:ext cx="612140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635" algn="ctr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 </a:t>
            </a:r>
            <a:r>
              <a:rPr sz="900" b="1" spc="-5" dirty="0">
                <a:latin typeface="Calibri"/>
                <a:cs typeface="Calibri"/>
              </a:rPr>
              <a:t>стр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 баз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у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83911" y="1013714"/>
            <a:ext cx="457200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Баз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dirty="0">
                <a:latin typeface="Calibri"/>
                <a:cs typeface="Calibri"/>
              </a:rPr>
              <a:t>й у</a:t>
            </a:r>
            <a:r>
              <a:rPr sz="900" b="1" spc="-5" dirty="0">
                <a:latin typeface="Calibri"/>
                <a:cs typeface="Calibri"/>
              </a:rPr>
              <a:t>ро</a:t>
            </a:r>
            <a:r>
              <a:rPr sz="900" b="1" dirty="0">
                <a:latin typeface="Calibri"/>
                <a:cs typeface="Calibri"/>
              </a:rPr>
              <a:t>вень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46826" y="1013714"/>
            <a:ext cx="47307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6350" indent="-635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Хорош</a:t>
            </a:r>
            <a:r>
              <a:rPr sz="900" b="1" dirty="0">
                <a:latin typeface="Calibri"/>
                <a:cs typeface="Calibri"/>
              </a:rPr>
              <a:t>ее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14235" y="1013714"/>
            <a:ext cx="74168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6350" indent="-140335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Пр</a:t>
            </a:r>
            <a:r>
              <a:rPr sz="900" b="1" dirty="0">
                <a:latin typeface="Calibri"/>
                <a:cs typeface="Calibri"/>
              </a:rPr>
              <a:t>ев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spc="-10" dirty="0">
                <a:latin typeface="Calibri"/>
                <a:cs typeface="Calibri"/>
              </a:rPr>
              <a:t>х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дное ка</a:t>
            </a:r>
            <a:r>
              <a:rPr sz="900" b="1" spc="5" dirty="0">
                <a:latin typeface="Calibri"/>
                <a:cs typeface="Calibri"/>
              </a:rPr>
              <a:t>ч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58795" y="176961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1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37457" y="176961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51805" y="176961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Calibri"/>
                <a:cs typeface="Calibri"/>
              </a:rPr>
              <a:t>3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22085" y="176961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4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023861" y="176961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45260" y="2077211"/>
            <a:ext cx="1262380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«Д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ОК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У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МЕ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РОВ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АН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ИЕ»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51582" y="20797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84778" y="20797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84778" y="2293366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09921" y="20797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12333" y="20797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712333" y="2293366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51117" y="207975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51117" y="2293366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51117" y="2506726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45616" y="2969641"/>
            <a:ext cx="166052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Б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«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ОБР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ЗОВ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ТЕЛ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Ь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ЫЙ</a:t>
            </a:r>
            <a:r>
              <a:rPr sz="9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РО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Ц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ЕС</a:t>
            </a:r>
            <a:r>
              <a:rPr sz="900" b="1" spc="15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751582" y="269786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51582" y="291122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84778" y="269786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84778" y="291122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84778" y="312458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84778" y="333794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684778" y="355130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2.7…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09921" y="269786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709921" y="291122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09921" y="312458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09921" y="333794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709921" y="355130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3.6…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09921" y="376504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712333" y="269786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712333" y="291122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712333" y="312458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712333" y="333794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712333" y="355130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5" dirty="0">
                <a:latin typeface="Calibri"/>
                <a:cs typeface="Calibri"/>
              </a:rPr>
              <a:t>4.7…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712333" y="3765041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4.8…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651117" y="269786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651117" y="291122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651117" y="3124580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78560" y="4032808"/>
            <a:ext cx="1793239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В</a:t>
            </a:r>
            <a:endParaRPr sz="900">
              <a:latin typeface="Calibri"/>
              <a:cs typeface="Calibri"/>
            </a:endParaRPr>
          </a:p>
          <a:p>
            <a:pPr marL="12065" marR="6350" algn="ctr">
              <a:lnSpc>
                <a:spcPct val="100000"/>
              </a:lnSpc>
            </a:pP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«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900" b="1" spc="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МЕТ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900" b="1" spc="5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РОСТР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СТВЕН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НА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Я СР</a:t>
            </a:r>
            <a:r>
              <a:rPr sz="900" b="1" spc="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А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751582" y="403534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684778" y="4035349"/>
            <a:ext cx="206375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2.8.</a:t>
            </a:r>
            <a:r>
              <a:rPr sz="700" b="1" spc="-15" dirty="0">
                <a:latin typeface="Calibri"/>
                <a:cs typeface="Calibri"/>
              </a:rPr>
              <a:t>.</a:t>
            </a:r>
            <a:r>
              <a:rPr sz="700" b="1" spc="-5" dirty="0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09921" y="403534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3.8…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709921" y="4248708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3.9…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09921" y="4462068"/>
            <a:ext cx="243204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3.10…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712333" y="403534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4.9…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712333" y="4248708"/>
            <a:ext cx="243204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4.10…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651117" y="403534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138159" y="1365503"/>
            <a:ext cx="632459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261604" y="2197607"/>
            <a:ext cx="498348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ts val="2055"/>
              </a:lnSpc>
            </a:pPr>
            <a:r>
              <a:rPr b="1" spc="-375" dirty="0">
                <a:latin typeface="Tahoma"/>
                <a:cs typeface="Tahoma"/>
              </a:rPr>
              <a:t>О</a:t>
            </a:r>
            <a:r>
              <a:rPr b="1" spc="-320" dirty="0">
                <a:latin typeface="Tahoma"/>
                <a:cs typeface="Tahoma"/>
              </a:rPr>
              <a:t>б</a:t>
            </a:r>
            <a:r>
              <a:rPr b="1" spc="-285" dirty="0">
                <a:latin typeface="Tahoma"/>
                <a:cs typeface="Tahoma"/>
              </a:rPr>
              <a:t>ла</a:t>
            </a:r>
            <a:r>
              <a:rPr b="1" spc="-195" dirty="0">
                <a:latin typeface="Tahoma"/>
                <a:cs typeface="Tahoma"/>
              </a:rPr>
              <a:t>сть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265" dirty="0">
                <a:latin typeface="Tahoma"/>
                <a:cs typeface="Tahoma"/>
              </a:rPr>
              <a:t>к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29" dirty="0">
                <a:latin typeface="Tahoma"/>
                <a:cs typeface="Tahoma"/>
              </a:rPr>
              <a:t>чества</a:t>
            </a:r>
            <a:r>
              <a:rPr b="1" spc="-114" dirty="0">
                <a:latin typeface="Tahoma"/>
                <a:cs typeface="Tahoma"/>
              </a:rPr>
              <a:t> </a:t>
            </a:r>
            <a:r>
              <a:rPr b="1" spc="-300" dirty="0">
                <a:latin typeface="Tahoma"/>
                <a:cs typeface="Tahoma"/>
              </a:rPr>
              <a:t>«Со</a:t>
            </a:r>
            <a:r>
              <a:rPr b="1" spc="-305" dirty="0">
                <a:latin typeface="Tahoma"/>
                <a:cs typeface="Tahoma"/>
              </a:rPr>
              <a:t>д</a:t>
            </a:r>
            <a:r>
              <a:rPr b="1" spc="-320" dirty="0">
                <a:latin typeface="Tahoma"/>
                <a:cs typeface="Tahoma"/>
              </a:rPr>
              <a:t>ерж</a:t>
            </a:r>
            <a:r>
              <a:rPr b="1" spc="-265" dirty="0">
                <a:latin typeface="Tahoma"/>
                <a:cs typeface="Tahoma"/>
              </a:rPr>
              <a:t>а</a:t>
            </a:r>
            <a:r>
              <a:rPr b="1" spc="-275" dirty="0">
                <a:latin typeface="Tahoma"/>
                <a:cs typeface="Tahoma"/>
              </a:rPr>
              <a:t>ние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о</a:t>
            </a:r>
            <a:r>
              <a:rPr b="1" spc="-295" dirty="0">
                <a:latin typeface="Tahoma"/>
                <a:cs typeface="Tahoma"/>
              </a:rPr>
              <a:t>б</a:t>
            </a:r>
            <a:r>
              <a:rPr b="1" spc="-260" dirty="0">
                <a:latin typeface="Tahoma"/>
                <a:cs typeface="Tahoma"/>
              </a:rPr>
              <a:t>разо</a:t>
            </a:r>
            <a:r>
              <a:rPr b="1" spc="-275" dirty="0">
                <a:latin typeface="Tahoma"/>
                <a:cs typeface="Tahoma"/>
              </a:rPr>
              <a:t>в</a:t>
            </a:r>
            <a:r>
              <a:rPr b="1" spc="-225" dirty="0">
                <a:latin typeface="Tahoma"/>
                <a:cs typeface="Tahoma"/>
              </a:rPr>
              <a:t>ат</a:t>
            </a:r>
            <a:r>
              <a:rPr b="1" spc="-270" dirty="0">
                <a:latin typeface="Tahoma"/>
                <a:cs typeface="Tahoma"/>
              </a:rPr>
              <a:t>ел</a:t>
            </a:r>
            <a:r>
              <a:rPr b="1" spc="-245" dirty="0">
                <a:latin typeface="Tahoma"/>
                <a:cs typeface="Tahoma"/>
              </a:rPr>
              <a:t>ь</a:t>
            </a:r>
            <a:r>
              <a:rPr b="1" spc="-295" dirty="0">
                <a:latin typeface="Tahoma"/>
                <a:cs typeface="Tahoma"/>
              </a:rPr>
              <a:t>н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310" dirty="0">
                <a:latin typeface="Tahoma"/>
                <a:cs typeface="Tahoma"/>
              </a:rPr>
              <a:t>й</a:t>
            </a:r>
            <a:r>
              <a:rPr b="1" spc="-90" dirty="0">
                <a:latin typeface="Tahoma"/>
                <a:cs typeface="Tahoma"/>
              </a:rPr>
              <a:t> </a:t>
            </a:r>
            <a:r>
              <a:rPr b="1" spc="-225" dirty="0">
                <a:latin typeface="Tahoma"/>
                <a:cs typeface="Tahoma"/>
              </a:rPr>
              <a:t>деяте</a:t>
            </a:r>
            <a:r>
              <a:rPr b="1" spc="-280" dirty="0">
                <a:latin typeface="Tahoma"/>
                <a:cs typeface="Tahoma"/>
              </a:rPr>
              <a:t>льности»</a:t>
            </a:r>
          </a:p>
          <a:p>
            <a:pPr marL="207010">
              <a:lnSpc>
                <a:spcPts val="2000"/>
              </a:lnSpc>
            </a:pPr>
            <a:r>
              <a:rPr b="1" spc="-335" dirty="0">
                <a:latin typeface="Tahoma"/>
                <a:cs typeface="Tahoma"/>
              </a:rPr>
              <a:t>3</a:t>
            </a:r>
            <a:r>
              <a:rPr b="1" spc="-229" dirty="0">
                <a:latin typeface="Tahoma"/>
                <a:cs typeface="Tahoma"/>
              </a:rPr>
              <a:t>.4.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295" dirty="0">
                <a:latin typeface="Tahoma"/>
                <a:cs typeface="Tahoma"/>
              </a:rPr>
              <a:t>Гр</a:t>
            </a:r>
            <a:r>
              <a:rPr b="1" spc="-290" dirty="0">
                <a:latin typeface="Tahoma"/>
                <a:cs typeface="Tahoma"/>
              </a:rPr>
              <a:t>у</a:t>
            </a:r>
            <a:r>
              <a:rPr b="1" spc="-275" dirty="0">
                <a:latin typeface="Tahoma"/>
                <a:cs typeface="Tahoma"/>
              </a:rPr>
              <a:t>ппа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95" dirty="0">
                <a:latin typeface="Tahoma"/>
                <a:cs typeface="Tahoma"/>
              </a:rPr>
              <a:t>п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25" dirty="0">
                <a:latin typeface="Tahoma"/>
                <a:cs typeface="Tahoma"/>
              </a:rPr>
              <a:t>азат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295" dirty="0">
                <a:latin typeface="Tahoma"/>
                <a:cs typeface="Tahoma"/>
              </a:rPr>
              <a:t>л</a:t>
            </a:r>
            <a:r>
              <a:rPr b="1" spc="-265" dirty="0">
                <a:latin typeface="Tahoma"/>
                <a:cs typeface="Tahoma"/>
              </a:rPr>
              <a:t>е</a:t>
            </a:r>
            <a:r>
              <a:rPr b="1" spc="-310" dirty="0">
                <a:latin typeface="Tahoma"/>
                <a:cs typeface="Tahoma"/>
              </a:rPr>
              <a:t>й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320" dirty="0">
                <a:latin typeface="Tahoma"/>
                <a:cs typeface="Tahoma"/>
              </a:rPr>
              <a:t>«Ху</a:t>
            </a:r>
            <a:r>
              <a:rPr b="1" spc="-325" dirty="0">
                <a:latin typeface="Tahoma"/>
                <a:cs typeface="Tahoma"/>
              </a:rPr>
              <a:t>д</a:t>
            </a:r>
            <a:r>
              <a:rPr b="1" spc="-275" dirty="0">
                <a:latin typeface="Tahoma"/>
                <a:cs typeface="Tahoma"/>
              </a:rPr>
              <a:t>ожественн</a:t>
            </a:r>
            <a:r>
              <a:rPr b="1" spc="-260" dirty="0">
                <a:latin typeface="Tahoma"/>
                <a:cs typeface="Tahoma"/>
              </a:rPr>
              <a:t>о</a:t>
            </a:r>
            <a:r>
              <a:rPr b="1" spc="-25" dirty="0">
                <a:latin typeface="Tahoma"/>
                <a:cs typeface="Tahoma"/>
              </a:rPr>
              <a:t>-</a:t>
            </a:r>
            <a:r>
              <a:rPr b="1" spc="-175" dirty="0">
                <a:latin typeface="Tahoma"/>
                <a:cs typeface="Tahoma"/>
              </a:rPr>
              <a:t>э</a:t>
            </a:r>
            <a:r>
              <a:rPr b="1" spc="-170" dirty="0">
                <a:latin typeface="Tahoma"/>
                <a:cs typeface="Tahoma"/>
              </a:rPr>
              <a:t>с</a:t>
            </a:r>
            <a:r>
              <a:rPr b="1" spc="-210" dirty="0">
                <a:latin typeface="Tahoma"/>
                <a:cs typeface="Tahoma"/>
              </a:rPr>
              <a:t>т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240" dirty="0">
                <a:latin typeface="Tahoma"/>
                <a:cs typeface="Tahoma"/>
              </a:rPr>
              <a:t>тиче</a:t>
            </a:r>
            <a:r>
              <a:rPr b="1" spc="-204" dirty="0">
                <a:latin typeface="Tahoma"/>
                <a:cs typeface="Tahoma"/>
              </a:rPr>
              <a:t>с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65" dirty="0">
                <a:latin typeface="Tahoma"/>
                <a:cs typeface="Tahoma"/>
              </a:rPr>
              <a:t>ое</a:t>
            </a:r>
            <a:r>
              <a:rPr b="1" spc="-120" dirty="0">
                <a:latin typeface="Tahoma"/>
                <a:cs typeface="Tahoma"/>
              </a:rPr>
              <a:t> </a:t>
            </a:r>
            <a:r>
              <a:rPr b="1" spc="-275" dirty="0">
                <a:latin typeface="Tahoma"/>
                <a:cs typeface="Tahoma"/>
              </a:rPr>
              <a:t>р</a:t>
            </a:r>
            <a:r>
              <a:rPr b="1" spc="-254" dirty="0">
                <a:latin typeface="Tahoma"/>
                <a:cs typeface="Tahoma"/>
              </a:rPr>
              <a:t>а</a:t>
            </a:r>
            <a:r>
              <a:rPr b="1" spc="-229" dirty="0">
                <a:latin typeface="Tahoma"/>
                <a:cs typeface="Tahoma"/>
              </a:rPr>
              <a:t>з</a:t>
            </a:r>
            <a:r>
              <a:rPr b="1" spc="-275" dirty="0">
                <a:latin typeface="Tahoma"/>
                <a:cs typeface="Tahoma"/>
              </a:rPr>
              <a:t>в</a:t>
            </a:r>
            <a:r>
              <a:rPr b="1" spc="-265" dirty="0">
                <a:latin typeface="Tahoma"/>
                <a:cs typeface="Tahoma"/>
              </a:rPr>
              <a:t>итие</a:t>
            </a:r>
            <a:r>
              <a:rPr b="1" spc="-434" dirty="0">
                <a:latin typeface="Tahoma"/>
                <a:cs typeface="Tahoma"/>
              </a:rPr>
              <a:t>»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734974" y="671448"/>
            <a:ext cx="3225165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800" b="1" spc="-21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3</a:t>
            </a:r>
            <a:r>
              <a:rPr sz="1800" b="1" spc="-16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800" b="1" spc="-16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5" dirty="0">
                <a:solidFill>
                  <a:srgbClr val="585858"/>
                </a:solidFill>
                <a:latin typeface="Tahoma"/>
                <a:cs typeface="Tahoma"/>
              </a:rPr>
              <a:t>Из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бразит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льное</a:t>
            </a:r>
            <a:r>
              <a:rPr sz="180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твор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800" b="1" spc="-21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18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тво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41375" y="36118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5258" y="4829251"/>
            <a:ext cx="1416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3692" y="1063752"/>
            <a:ext cx="4104640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86990" algn="l"/>
              </a:tabLst>
            </a:pPr>
            <a:r>
              <a:rPr sz="1800" b="1" spc="-40" dirty="0">
                <a:solidFill>
                  <a:srgbClr val="585858"/>
                </a:solidFill>
                <a:latin typeface="Calibri"/>
                <a:cs typeface="Calibri"/>
              </a:rPr>
              <a:t>Д</a:t>
            </a:r>
            <a:r>
              <a:rPr sz="1800" b="1" spc="-10" dirty="0">
                <a:solidFill>
                  <a:srgbClr val="585858"/>
                </a:solidFill>
                <a:latin typeface="Calibri"/>
                <a:cs typeface="Calibri"/>
              </a:rPr>
              <a:t>ОК</a:t>
            </a:r>
            <a:r>
              <a:rPr sz="1800" b="1" dirty="0">
                <a:solidFill>
                  <a:srgbClr val="585858"/>
                </a:solidFill>
                <a:latin typeface="Calibri"/>
                <a:cs typeface="Calibri"/>
              </a:rPr>
              <a:t>УМ</a:t>
            </a:r>
            <a:r>
              <a:rPr sz="1800" b="1" spc="-10" dirty="0">
                <a:solidFill>
                  <a:srgbClr val="585858"/>
                </a:solidFill>
                <a:latin typeface="Calibri"/>
                <a:cs typeface="Calibri"/>
              </a:rPr>
              <a:t>Е</a:t>
            </a:r>
            <a:r>
              <a:rPr sz="1800" b="1" dirty="0">
                <a:solidFill>
                  <a:srgbClr val="585858"/>
                </a:solidFill>
                <a:latin typeface="Calibri"/>
                <a:cs typeface="Calibri"/>
              </a:rPr>
              <a:t>НТИРО</a:t>
            </a:r>
            <a:r>
              <a:rPr sz="1800" b="1" spc="-30" dirty="0">
                <a:solidFill>
                  <a:srgbClr val="585858"/>
                </a:solidFill>
                <a:latin typeface="Calibri"/>
                <a:cs typeface="Calibri"/>
              </a:rPr>
              <a:t>В</a:t>
            </a:r>
            <a:r>
              <a:rPr sz="1800" b="1" dirty="0">
                <a:solidFill>
                  <a:srgbClr val="585858"/>
                </a:solidFill>
                <a:latin typeface="Calibri"/>
                <a:cs typeface="Calibri"/>
              </a:rPr>
              <a:t>АННАЯ	ИН</a:t>
            </a:r>
            <a:r>
              <a:rPr sz="1800" b="1" spc="-10" dirty="0">
                <a:solidFill>
                  <a:srgbClr val="585858"/>
                </a:solidFill>
                <a:latin typeface="Calibri"/>
                <a:cs typeface="Calibri"/>
              </a:rPr>
              <a:t>ФО</a:t>
            </a:r>
            <a:r>
              <a:rPr sz="1800" b="1" dirty="0">
                <a:solidFill>
                  <a:srgbClr val="585858"/>
                </a:solidFill>
                <a:latin typeface="Calibri"/>
                <a:cs typeface="Calibri"/>
              </a:rPr>
              <a:t>РМАЦИЯ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2450" y="1063752"/>
            <a:ext cx="258254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9100" algn="l"/>
                <a:tab pos="2338070" algn="l"/>
              </a:tabLst>
            </a:pP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—	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афи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рован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ая	</a:t>
            </a:r>
            <a:r>
              <a:rPr sz="1800" spc="-5" dirty="0">
                <a:latin typeface="Calibri"/>
                <a:cs typeface="Calibri"/>
              </a:rPr>
              <a:t>на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518" y="1338326"/>
            <a:ext cx="575056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66570" algn="l"/>
                <a:tab pos="2975610" algn="l"/>
                <a:tab pos="3867150" algn="l"/>
              </a:tabLst>
            </a:pPr>
            <a:r>
              <a:rPr sz="1800" dirty="0">
                <a:latin typeface="Calibri"/>
                <a:cs typeface="Calibri"/>
              </a:rPr>
              <a:t>ма</a:t>
            </a:r>
            <a:r>
              <a:rPr sz="1800" spc="-2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иал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ном	н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ле	пу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м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ок</a:t>
            </a:r>
            <a:r>
              <a:rPr sz="1800" spc="-10" dirty="0">
                <a:latin typeface="Calibri"/>
                <a:cs typeface="Calibri"/>
              </a:rPr>
              <a:t>у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ентирования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38518" y="1338326"/>
            <a:ext cx="127635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информа</a:t>
            </a:r>
            <a:r>
              <a:rPr sz="1800" spc="5" dirty="0">
                <a:latin typeface="Calibri"/>
                <a:cs typeface="Calibri"/>
              </a:rPr>
              <a:t>ци</a:t>
            </a:r>
            <a:r>
              <a:rPr sz="1800" dirty="0">
                <a:latin typeface="Calibri"/>
                <a:cs typeface="Calibri"/>
              </a:rPr>
              <a:t>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518" y="1612646"/>
            <a:ext cx="7319009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</a:t>
            </a:r>
            <a:r>
              <a:rPr sz="1800" spc="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изитам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ляю</a:t>
            </a:r>
            <a:r>
              <a:rPr sz="1800" spc="-10" dirty="0">
                <a:latin typeface="Calibri"/>
                <a:cs typeface="Calibri"/>
              </a:rPr>
              <a:t>щ</a:t>
            </a:r>
            <a:r>
              <a:rPr sz="1800" dirty="0">
                <a:latin typeface="Calibri"/>
                <a:cs typeface="Calibri"/>
              </a:rPr>
              <a:t>ими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опр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лить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такую  инфор</a:t>
            </a:r>
            <a:r>
              <a:rPr sz="1800" spc="5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ацию  или  ее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518" y="1886966"/>
            <a:ext cx="615950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61795" algn="l"/>
                <a:tab pos="2818130" algn="l"/>
                <a:tab pos="4455160" algn="l"/>
                <a:tab pos="5017770" algn="l"/>
                <a:tab pos="5591175" algn="l"/>
              </a:tabLst>
            </a:pPr>
            <a:r>
              <a:rPr sz="1800" dirty="0">
                <a:latin typeface="Calibri"/>
                <a:cs typeface="Calibri"/>
              </a:rPr>
              <a:t>ма</a:t>
            </a:r>
            <a:r>
              <a:rPr sz="1800" spc="-2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иал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ный	н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ь;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1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ег</a:t>
            </a:r>
            <a:r>
              <a:rPr sz="1800" spc="-55" dirty="0">
                <a:latin typeface="Calibri"/>
                <a:cs typeface="Calibri"/>
              </a:rPr>
              <a:t>у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ующая	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м	или	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ы</a:t>
            </a:r>
            <a:r>
              <a:rPr sz="1800" dirty="0">
                <a:latin typeface="Calibri"/>
                <a:cs typeface="Calibri"/>
              </a:rPr>
              <a:t>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8745" y="1886966"/>
            <a:ext cx="97853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осо</a:t>
            </a:r>
            <a:r>
              <a:rPr sz="1800" spc="10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ом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6518" y="2161285"/>
            <a:ext cx="5624195" cy="57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ра</a:t>
            </a:r>
            <a:r>
              <a:rPr sz="1800" spc="-3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ли</a:t>
            </a:r>
            <a:r>
              <a:rPr sz="1800" spc="-10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ные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ас</a:t>
            </a:r>
            <a:r>
              <a:rPr sz="1800" spc="-10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ты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ея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ти организа</a:t>
            </a:r>
            <a:r>
              <a:rPr sz="1800" spc="-10" dirty="0">
                <a:latin typeface="Calibri"/>
                <a:cs typeface="Calibri"/>
              </a:rPr>
              <a:t>ц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tabLst>
                <a:tab pos="2736215" algn="l"/>
                <a:tab pos="3978275" algn="l"/>
              </a:tabLst>
            </a:pPr>
            <a:r>
              <a:rPr sz="1800" b="1" i="1" dirty="0">
                <a:latin typeface="Calibri"/>
                <a:cs typeface="Calibri"/>
              </a:rPr>
              <a:t>«П</a:t>
            </a:r>
            <a:r>
              <a:rPr sz="1800" b="1" i="1" spc="-10" dirty="0">
                <a:latin typeface="Calibri"/>
                <a:cs typeface="Calibri"/>
              </a:rPr>
              <a:t>р</a:t>
            </a:r>
            <a:r>
              <a:rPr sz="1800" b="1" i="1" dirty="0">
                <a:latin typeface="Calibri"/>
                <a:cs typeface="Calibri"/>
              </a:rPr>
              <a:t>ед</a:t>
            </a:r>
            <a:r>
              <a:rPr sz="1800" b="1" i="1" spc="5" dirty="0">
                <a:latin typeface="Calibri"/>
                <a:cs typeface="Calibri"/>
              </a:rPr>
              <a:t>у</a:t>
            </a:r>
            <a:r>
              <a:rPr sz="1800" b="1" i="1" dirty="0">
                <a:latin typeface="Calibri"/>
                <a:cs typeface="Calibri"/>
              </a:rPr>
              <a:t>смо</a:t>
            </a:r>
            <a:r>
              <a:rPr sz="1800" b="1" i="1" spc="5" dirty="0">
                <a:latin typeface="Calibri"/>
                <a:cs typeface="Calibri"/>
              </a:rPr>
              <a:t>т</a:t>
            </a:r>
            <a:r>
              <a:rPr sz="1800" b="1" i="1" dirty="0">
                <a:latin typeface="Calibri"/>
                <a:cs typeface="Calibri"/>
              </a:rPr>
              <a:t>р</a:t>
            </a:r>
            <a:r>
              <a:rPr sz="1800" b="1" i="1" spc="10" dirty="0">
                <a:latin typeface="Calibri"/>
                <a:cs typeface="Calibri"/>
              </a:rPr>
              <a:t>е</a:t>
            </a:r>
            <a:r>
              <a:rPr sz="1800" b="1" i="1" dirty="0">
                <a:latin typeface="Calibri"/>
                <a:cs typeface="Calibri"/>
              </a:rPr>
              <a:t>но»	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чает	«пр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1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м</a:t>
            </a:r>
            <a:r>
              <a:rPr sz="1800" spc="-1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трено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68414" y="2435986"/>
            <a:ext cx="134620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ок</a:t>
            </a:r>
            <a:r>
              <a:rPr sz="1800" spc="-10" dirty="0">
                <a:latin typeface="Calibri"/>
                <a:cs typeface="Calibri"/>
              </a:rPr>
              <a:t>у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ентами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6518" y="2710307"/>
            <a:ext cx="3962400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  <a:tabLst>
                <a:tab pos="446405" algn="l"/>
                <a:tab pos="1704339" algn="l"/>
                <a:tab pos="2073275" algn="l"/>
                <a:tab pos="2748280" algn="l"/>
                <a:tab pos="3201035" algn="l"/>
              </a:tabLst>
            </a:pPr>
            <a:r>
              <a:rPr sz="1800" dirty="0">
                <a:latin typeface="Calibri"/>
                <a:cs typeface="Calibri"/>
              </a:rPr>
              <a:t>организа</a:t>
            </a:r>
            <a:r>
              <a:rPr sz="1800" spc="-10" dirty="0">
                <a:latin typeface="Calibri"/>
                <a:cs typeface="Calibri"/>
              </a:rPr>
              <a:t>ц</a:t>
            </a:r>
            <a:r>
              <a:rPr sz="1800" dirty="0">
                <a:latin typeface="Calibri"/>
                <a:cs typeface="Calibri"/>
              </a:rPr>
              <a:t>ии</a:t>
            </a:r>
            <a:r>
              <a:rPr sz="1800" spc="10" dirty="0">
                <a:latin typeface="Calibri"/>
                <a:cs typeface="Calibri"/>
              </a:rPr>
              <a:t>»</a:t>
            </a:r>
            <a:r>
              <a:rPr sz="1800" spc="-5" dirty="0">
                <a:latin typeface="Calibri"/>
                <a:cs typeface="Calibri"/>
              </a:rPr>
              <a:t>;</a:t>
            </a:r>
            <a:r>
              <a:rPr sz="1800" dirty="0">
                <a:latin typeface="Calibri"/>
                <a:cs typeface="Calibri"/>
              </a:rPr>
              <a:t>	организация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лж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 и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табил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ос</a:t>
            </a:r>
            <a:r>
              <a:rPr sz="1800" dirty="0">
                <a:latin typeface="Calibri"/>
                <a:cs typeface="Calibri"/>
              </a:rPr>
              <a:t>ти	</a:t>
            </a:r>
            <a:r>
              <a:rPr sz="1800" spc="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ри	ра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раб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т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е информац</a:t>
            </a:r>
            <a:r>
              <a:rPr sz="1800" spc="-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4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48503" y="2710307"/>
            <a:ext cx="111125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4381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40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5" dirty="0">
                <a:latin typeface="Calibri"/>
                <a:cs typeface="Calibri"/>
              </a:rPr>
              <a:t>ю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ать 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мы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82614" y="2710307"/>
            <a:ext cx="203327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10185">
              <a:lnSpc>
                <a:spcPct val="100000"/>
              </a:lnSpc>
              <a:tabLst>
                <a:tab pos="1158240" algn="l"/>
              </a:tabLst>
            </a:pPr>
            <a:r>
              <a:rPr sz="1800" dirty="0">
                <a:latin typeface="Calibri"/>
                <a:cs typeface="Calibri"/>
              </a:rPr>
              <a:t>ба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анс	</a:t>
            </a:r>
            <a:r>
              <a:rPr sz="1800" spc="10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иб</a:t>
            </a:r>
            <a:r>
              <a:rPr sz="1800" spc="-1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ос</a:t>
            </a:r>
            <a:r>
              <a:rPr sz="1800" spc="1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ок</a:t>
            </a:r>
            <a:r>
              <a:rPr sz="1800" spc="-10" dirty="0">
                <a:latin typeface="Calibri"/>
                <a:cs typeface="Calibri"/>
              </a:rPr>
              <a:t>у</a:t>
            </a:r>
            <a:r>
              <a:rPr sz="1800" dirty="0">
                <a:latin typeface="Calibri"/>
                <a:cs typeface="Calibri"/>
              </a:rPr>
              <a:t>мент</a:t>
            </a:r>
            <a:r>
              <a:rPr sz="1800" spc="-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рован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52500" y="454151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961" rIns="0" bIns="0" rtlCol="0">
            <a:spAutoFit/>
          </a:bodyPr>
          <a:lstStyle/>
          <a:p>
            <a:pPr marL="793750">
              <a:lnSpc>
                <a:spcPct val="100000"/>
              </a:lnSpc>
            </a:pPr>
            <a:r>
              <a:rPr spc="-190" dirty="0"/>
              <a:t>Г</a:t>
            </a:r>
            <a:r>
              <a:rPr dirty="0"/>
              <a:t>ло</a:t>
            </a:r>
            <a:r>
              <a:rPr spc="-20" dirty="0"/>
              <a:t>с</a:t>
            </a:r>
            <a:r>
              <a:rPr spc="-10" dirty="0"/>
              <a:t>с</a:t>
            </a:r>
            <a:r>
              <a:rPr dirty="0"/>
              <a:t>арий</a:t>
            </a:r>
            <a:r>
              <a:rPr spc="25" dirty="0"/>
              <a:t> </a:t>
            </a:r>
            <a:r>
              <a:rPr spc="-20" dirty="0"/>
              <a:t>к</a:t>
            </a:r>
            <a:r>
              <a:rPr dirty="0"/>
              <a:t>о</a:t>
            </a:r>
            <a:r>
              <a:rPr spc="-10" dirty="0"/>
              <a:t>м</a:t>
            </a:r>
            <a:r>
              <a:rPr dirty="0"/>
              <a:t>пле</a:t>
            </a:r>
            <a:r>
              <a:rPr spc="5" dirty="0"/>
              <a:t>к</a:t>
            </a:r>
            <a:r>
              <a:rPr dirty="0"/>
              <a:t>та М</a:t>
            </a:r>
            <a:r>
              <a:rPr spc="-15" dirty="0"/>
              <a:t>К</a:t>
            </a:r>
            <a:r>
              <a:rPr spc="-25" dirty="0"/>
              <a:t>Д</a:t>
            </a:r>
            <a:r>
              <a:rPr dirty="0"/>
              <a:t>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1674" y="479805"/>
            <a:ext cx="721042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Сбор</a:t>
            </a:r>
            <a:r>
              <a:rPr sz="1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раз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н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с</a:t>
            </a:r>
            <a:r>
              <a:rPr sz="1800" spc="-30" dirty="0">
                <a:solidFill>
                  <a:srgbClr val="585858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оро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н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ней</a:t>
            </a:r>
            <a:r>
              <a:rPr sz="1800" spc="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и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н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форма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ц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ии</a:t>
            </a:r>
            <a:r>
              <a:rPr sz="1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</a:t>
            </a:r>
            <a:r>
              <a:rPr sz="1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85858"/>
                </a:solidFill>
                <a:latin typeface="Calibri"/>
                <a:cs typeface="Calibri"/>
              </a:rPr>
              <a:t>к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аче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с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тве</a:t>
            </a:r>
            <a:r>
              <a:rPr sz="18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д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ш</a:t>
            </a:r>
            <a:r>
              <a:rPr sz="1800" spc="-20" dirty="0">
                <a:solidFill>
                  <a:srgbClr val="585858"/>
                </a:solidFill>
                <a:latin typeface="Calibri"/>
                <a:cs typeface="Calibri"/>
              </a:rPr>
              <a:t>к</a:t>
            </a:r>
            <a:r>
              <a:rPr sz="1800" spc="-40" dirty="0">
                <a:solidFill>
                  <a:srgbClr val="585858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ль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н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</a:t>
            </a:r>
            <a:r>
              <a:rPr sz="1800" spc="-30" dirty="0">
                <a:solidFill>
                  <a:srgbClr val="585858"/>
                </a:solidFill>
                <a:latin typeface="Calibri"/>
                <a:cs typeface="Calibri"/>
              </a:rPr>
              <a:t>г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</a:t>
            </a:r>
            <a:r>
              <a:rPr sz="1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обра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з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ован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0158" y="3340608"/>
            <a:ext cx="391160" cy="244475"/>
          </a:xfrm>
          <a:custGeom>
            <a:avLst/>
            <a:gdLst/>
            <a:ahLst/>
            <a:cxnLst/>
            <a:rect l="l" t="t" r="r" b="b"/>
            <a:pathLst>
              <a:path w="391160" h="244475">
                <a:moveTo>
                  <a:pt x="226370" y="62435"/>
                </a:moveTo>
                <a:lnTo>
                  <a:pt x="0" y="194437"/>
                </a:lnTo>
                <a:lnTo>
                  <a:pt x="29210" y="244475"/>
                </a:lnTo>
                <a:lnTo>
                  <a:pt x="255548" y="112491"/>
                </a:lnTo>
                <a:lnTo>
                  <a:pt x="226370" y="62435"/>
                </a:lnTo>
                <a:close/>
              </a:path>
              <a:path w="391160" h="244475">
                <a:moveTo>
                  <a:pt x="359724" y="47879"/>
                </a:moveTo>
                <a:lnTo>
                  <a:pt x="251332" y="47879"/>
                </a:lnTo>
                <a:lnTo>
                  <a:pt x="280543" y="97917"/>
                </a:lnTo>
                <a:lnTo>
                  <a:pt x="255548" y="112491"/>
                </a:lnTo>
                <a:lnTo>
                  <a:pt x="284733" y="162560"/>
                </a:lnTo>
                <a:lnTo>
                  <a:pt x="359724" y="47879"/>
                </a:lnTo>
                <a:close/>
              </a:path>
              <a:path w="391160" h="244475">
                <a:moveTo>
                  <a:pt x="251332" y="47879"/>
                </a:moveTo>
                <a:lnTo>
                  <a:pt x="226370" y="62435"/>
                </a:lnTo>
                <a:lnTo>
                  <a:pt x="255548" y="112491"/>
                </a:lnTo>
                <a:lnTo>
                  <a:pt x="280543" y="97917"/>
                </a:lnTo>
                <a:lnTo>
                  <a:pt x="251332" y="47879"/>
                </a:lnTo>
                <a:close/>
              </a:path>
              <a:path w="391160" h="244475">
                <a:moveTo>
                  <a:pt x="391032" y="0"/>
                </a:moveTo>
                <a:lnTo>
                  <a:pt x="197231" y="12446"/>
                </a:lnTo>
                <a:lnTo>
                  <a:pt x="226370" y="62435"/>
                </a:lnTo>
                <a:lnTo>
                  <a:pt x="251332" y="47879"/>
                </a:lnTo>
                <a:lnTo>
                  <a:pt x="359724" y="47879"/>
                </a:lnTo>
                <a:lnTo>
                  <a:pt x="39103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6328" y="1770888"/>
            <a:ext cx="2124710" cy="2141220"/>
          </a:xfrm>
          <a:custGeom>
            <a:avLst/>
            <a:gdLst/>
            <a:ahLst/>
            <a:cxnLst/>
            <a:rect l="l" t="t" r="r" b="b"/>
            <a:pathLst>
              <a:path w="2124710" h="2141220">
                <a:moveTo>
                  <a:pt x="1062227" y="0"/>
                </a:moveTo>
                <a:lnTo>
                  <a:pt x="975114" y="3548"/>
                </a:lnTo>
                <a:lnTo>
                  <a:pt x="889938" y="14011"/>
                </a:lnTo>
                <a:lnTo>
                  <a:pt x="806975" y="31113"/>
                </a:lnTo>
                <a:lnTo>
                  <a:pt x="726496" y="54577"/>
                </a:lnTo>
                <a:lnTo>
                  <a:pt x="648777" y="84129"/>
                </a:lnTo>
                <a:lnTo>
                  <a:pt x="574090" y="119493"/>
                </a:lnTo>
                <a:lnTo>
                  <a:pt x="502709" y="160394"/>
                </a:lnTo>
                <a:lnTo>
                  <a:pt x="434906" y="206556"/>
                </a:lnTo>
                <a:lnTo>
                  <a:pt x="370957" y="257704"/>
                </a:lnTo>
                <a:lnTo>
                  <a:pt x="311134" y="313563"/>
                </a:lnTo>
                <a:lnTo>
                  <a:pt x="255710" y="373856"/>
                </a:lnTo>
                <a:lnTo>
                  <a:pt x="204959" y="438308"/>
                </a:lnTo>
                <a:lnTo>
                  <a:pt x="159155" y="506644"/>
                </a:lnTo>
                <a:lnTo>
                  <a:pt x="118571" y="578589"/>
                </a:lnTo>
                <a:lnTo>
                  <a:pt x="83480" y="653867"/>
                </a:lnTo>
                <a:lnTo>
                  <a:pt x="54156" y="732202"/>
                </a:lnTo>
                <a:lnTo>
                  <a:pt x="30873" y="813320"/>
                </a:lnTo>
                <a:lnTo>
                  <a:pt x="13903" y="896944"/>
                </a:lnTo>
                <a:lnTo>
                  <a:pt x="3521" y="982799"/>
                </a:lnTo>
                <a:lnTo>
                  <a:pt x="0" y="1070610"/>
                </a:lnTo>
                <a:lnTo>
                  <a:pt x="3521" y="1158420"/>
                </a:lnTo>
                <a:lnTo>
                  <a:pt x="13903" y="1244275"/>
                </a:lnTo>
                <a:lnTo>
                  <a:pt x="30873" y="1327899"/>
                </a:lnTo>
                <a:lnTo>
                  <a:pt x="54156" y="1409017"/>
                </a:lnTo>
                <a:lnTo>
                  <a:pt x="83480" y="1487352"/>
                </a:lnTo>
                <a:lnTo>
                  <a:pt x="118571" y="1562630"/>
                </a:lnTo>
                <a:lnTo>
                  <a:pt x="159155" y="1634575"/>
                </a:lnTo>
                <a:lnTo>
                  <a:pt x="204959" y="1702911"/>
                </a:lnTo>
                <a:lnTo>
                  <a:pt x="255710" y="1767363"/>
                </a:lnTo>
                <a:lnTo>
                  <a:pt x="311134" y="1827657"/>
                </a:lnTo>
                <a:lnTo>
                  <a:pt x="370957" y="1883515"/>
                </a:lnTo>
                <a:lnTo>
                  <a:pt x="434906" y="1934663"/>
                </a:lnTo>
                <a:lnTo>
                  <a:pt x="502709" y="1980825"/>
                </a:lnTo>
                <a:lnTo>
                  <a:pt x="574090" y="2021726"/>
                </a:lnTo>
                <a:lnTo>
                  <a:pt x="648777" y="2057090"/>
                </a:lnTo>
                <a:lnTo>
                  <a:pt x="726496" y="2086642"/>
                </a:lnTo>
                <a:lnTo>
                  <a:pt x="806975" y="2110106"/>
                </a:lnTo>
                <a:lnTo>
                  <a:pt x="889938" y="2127208"/>
                </a:lnTo>
                <a:lnTo>
                  <a:pt x="975114" y="2137671"/>
                </a:lnTo>
                <a:lnTo>
                  <a:pt x="1062227" y="2141220"/>
                </a:lnTo>
                <a:lnTo>
                  <a:pt x="1149341" y="2137671"/>
                </a:lnTo>
                <a:lnTo>
                  <a:pt x="1234517" y="2127208"/>
                </a:lnTo>
                <a:lnTo>
                  <a:pt x="1317480" y="2110106"/>
                </a:lnTo>
                <a:lnTo>
                  <a:pt x="1397959" y="2086642"/>
                </a:lnTo>
                <a:lnTo>
                  <a:pt x="1475678" y="2057090"/>
                </a:lnTo>
                <a:lnTo>
                  <a:pt x="1550365" y="2021726"/>
                </a:lnTo>
                <a:lnTo>
                  <a:pt x="1621746" y="1980825"/>
                </a:lnTo>
                <a:lnTo>
                  <a:pt x="1689549" y="1934663"/>
                </a:lnTo>
                <a:lnTo>
                  <a:pt x="1753498" y="1883515"/>
                </a:lnTo>
                <a:lnTo>
                  <a:pt x="1813321" y="1827657"/>
                </a:lnTo>
                <a:lnTo>
                  <a:pt x="1868745" y="1767363"/>
                </a:lnTo>
                <a:lnTo>
                  <a:pt x="1919496" y="1702911"/>
                </a:lnTo>
                <a:lnTo>
                  <a:pt x="1965300" y="1634575"/>
                </a:lnTo>
                <a:lnTo>
                  <a:pt x="2005884" y="1562630"/>
                </a:lnTo>
                <a:lnTo>
                  <a:pt x="2040975" y="1487352"/>
                </a:lnTo>
                <a:lnTo>
                  <a:pt x="2070299" y="1409017"/>
                </a:lnTo>
                <a:lnTo>
                  <a:pt x="2093582" y="1327899"/>
                </a:lnTo>
                <a:lnTo>
                  <a:pt x="2110552" y="1244275"/>
                </a:lnTo>
                <a:lnTo>
                  <a:pt x="2120934" y="1158420"/>
                </a:lnTo>
                <a:lnTo>
                  <a:pt x="2124456" y="1070610"/>
                </a:lnTo>
                <a:lnTo>
                  <a:pt x="2120934" y="982799"/>
                </a:lnTo>
                <a:lnTo>
                  <a:pt x="2110552" y="896944"/>
                </a:lnTo>
                <a:lnTo>
                  <a:pt x="2093582" y="813320"/>
                </a:lnTo>
                <a:lnTo>
                  <a:pt x="2070299" y="732202"/>
                </a:lnTo>
                <a:lnTo>
                  <a:pt x="2040975" y="653867"/>
                </a:lnTo>
                <a:lnTo>
                  <a:pt x="2005884" y="578589"/>
                </a:lnTo>
                <a:lnTo>
                  <a:pt x="1965300" y="506644"/>
                </a:lnTo>
                <a:lnTo>
                  <a:pt x="1919496" y="438308"/>
                </a:lnTo>
                <a:lnTo>
                  <a:pt x="1868745" y="373856"/>
                </a:lnTo>
                <a:lnTo>
                  <a:pt x="1813321" y="313563"/>
                </a:lnTo>
                <a:lnTo>
                  <a:pt x="1753498" y="257704"/>
                </a:lnTo>
                <a:lnTo>
                  <a:pt x="1689549" y="206556"/>
                </a:lnTo>
                <a:lnTo>
                  <a:pt x="1621746" y="160394"/>
                </a:lnTo>
                <a:lnTo>
                  <a:pt x="1550365" y="119493"/>
                </a:lnTo>
                <a:lnTo>
                  <a:pt x="1475678" y="84129"/>
                </a:lnTo>
                <a:lnTo>
                  <a:pt x="1397959" y="54577"/>
                </a:lnTo>
                <a:lnTo>
                  <a:pt x="1317480" y="31113"/>
                </a:lnTo>
                <a:lnTo>
                  <a:pt x="1234517" y="14011"/>
                </a:lnTo>
                <a:lnTo>
                  <a:pt x="1149341" y="3548"/>
                </a:lnTo>
                <a:lnTo>
                  <a:pt x="1062227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86328" y="1770888"/>
            <a:ext cx="2124710" cy="2141220"/>
          </a:xfrm>
          <a:custGeom>
            <a:avLst/>
            <a:gdLst/>
            <a:ahLst/>
            <a:cxnLst/>
            <a:rect l="l" t="t" r="r" b="b"/>
            <a:pathLst>
              <a:path w="2124710" h="2141220">
                <a:moveTo>
                  <a:pt x="0" y="1070610"/>
                </a:moveTo>
                <a:lnTo>
                  <a:pt x="3521" y="982799"/>
                </a:lnTo>
                <a:lnTo>
                  <a:pt x="13903" y="896944"/>
                </a:lnTo>
                <a:lnTo>
                  <a:pt x="30873" y="813320"/>
                </a:lnTo>
                <a:lnTo>
                  <a:pt x="54156" y="732202"/>
                </a:lnTo>
                <a:lnTo>
                  <a:pt x="83480" y="653867"/>
                </a:lnTo>
                <a:lnTo>
                  <a:pt x="118571" y="578589"/>
                </a:lnTo>
                <a:lnTo>
                  <a:pt x="159155" y="506644"/>
                </a:lnTo>
                <a:lnTo>
                  <a:pt x="204959" y="438308"/>
                </a:lnTo>
                <a:lnTo>
                  <a:pt x="255710" y="373856"/>
                </a:lnTo>
                <a:lnTo>
                  <a:pt x="311134" y="313563"/>
                </a:lnTo>
                <a:lnTo>
                  <a:pt x="370957" y="257704"/>
                </a:lnTo>
                <a:lnTo>
                  <a:pt x="434906" y="206556"/>
                </a:lnTo>
                <a:lnTo>
                  <a:pt x="502709" y="160394"/>
                </a:lnTo>
                <a:lnTo>
                  <a:pt x="574090" y="119493"/>
                </a:lnTo>
                <a:lnTo>
                  <a:pt x="648777" y="84129"/>
                </a:lnTo>
                <a:lnTo>
                  <a:pt x="726496" y="54577"/>
                </a:lnTo>
                <a:lnTo>
                  <a:pt x="806975" y="31113"/>
                </a:lnTo>
                <a:lnTo>
                  <a:pt x="889938" y="14011"/>
                </a:lnTo>
                <a:lnTo>
                  <a:pt x="975114" y="3548"/>
                </a:lnTo>
                <a:lnTo>
                  <a:pt x="1062227" y="0"/>
                </a:lnTo>
                <a:lnTo>
                  <a:pt x="1149341" y="3548"/>
                </a:lnTo>
                <a:lnTo>
                  <a:pt x="1234517" y="14011"/>
                </a:lnTo>
                <a:lnTo>
                  <a:pt x="1317480" y="31113"/>
                </a:lnTo>
                <a:lnTo>
                  <a:pt x="1397959" y="54577"/>
                </a:lnTo>
                <a:lnTo>
                  <a:pt x="1475678" y="84129"/>
                </a:lnTo>
                <a:lnTo>
                  <a:pt x="1550365" y="119493"/>
                </a:lnTo>
                <a:lnTo>
                  <a:pt x="1621746" y="160394"/>
                </a:lnTo>
                <a:lnTo>
                  <a:pt x="1689549" y="206556"/>
                </a:lnTo>
                <a:lnTo>
                  <a:pt x="1753498" y="257704"/>
                </a:lnTo>
                <a:lnTo>
                  <a:pt x="1813321" y="313563"/>
                </a:lnTo>
                <a:lnTo>
                  <a:pt x="1868745" y="373856"/>
                </a:lnTo>
                <a:lnTo>
                  <a:pt x="1919496" y="438308"/>
                </a:lnTo>
                <a:lnTo>
                  <a:pt x="1965300" y="506644"/>
                </a:lnTo>
                <a:lnTo>
                  <a:pt x="2005884" y="578589"/>
                </a:lnTo>
                <a:lnTo>
                  <a:pt x="2040975" y="653867"/>
                </a:lnTo>
                <a:lnTo>
                  <a:pt x="2070299" y="732202"/>
                </a:lnTo>
                <a:lnTo>
                  <a:pt x="2093582" y="813320"/>
                </a:lnTo>
                <a:lnTo>
                  <a:pt x="2110552" y="896944"/>
                </a:lnTo>
                <a:lnTo>
                  <a:pt x="2120934" y="982799"/>
                </a:lnTo>
                <a:lnTo>
                  <a:pt x="2124456" y="1070610"/>
                </a:lnTo>
                <a:lnTo>
                  <a:pt x="2120934" y="1158420"/>
                </a:lnTo>
                <a:lnTo>
                  <a:pt x="2110552" y="1244275"/>
                </a:lnTo>
                <a:lnTo>
                  <a:pt x="2093582" y="1327899"/>
                </a:lnTo>
                <a:lnTo>
                  <a:pt x="2070299" y="1409017"/>
                </a:lnTo>
                <a:lnTo>
                  <a:pt x="2040975" y="1487352"/>
                </a:lnTo>
                <a:lnTo>
                  <a:pt x="2005884" y="1562630"/>
                </a:lnTo>
                <a:lnTo>
                  <a:pt x="1965300" y="1634575"/>
                </a:lnTo>
                <a:lnTo>
                  <a:pt x="1919496" y="1702911"/>
                </a:lnTo>
                <a:lnTo>
                  <a:pt x="1868745" y="1767363"/>
                </a:lnTo>
                <a:lnTo>
                  <a:pt x="1813321" y="1827657"/>
                </a:lnTo>
                <a:lnTo>
                  <a:pt x="1753498" y="1883515"/>
                </a:lnTo>
                <a:lnTo>
                  <a:pt x="1689549" y="1934663"/>
                </a:lnTo>
                <a:lnTo>
                  <a:pt x="1621746" y="1980825"/>
                </a:lnTo>
                <a:lnTo>
                  <a:pt x="1550365" y="2021726"/>
                </a:lnTo>
                <a:lnTo>
                  <a:pt x="1475678" y="2057090"/>
                </a:lnTo>
                <a:lnTo>
                  <a:pt x="1397959" y="2086642"/>
                </a:lnTo>
                <a:lnTo>
                  <a:pt x="1317480" y="2110106"/>
                </a:lnTo>
                <a:lnTo>
                  <a:pt x="1234517" y="2127208"/>
                </a:lnTo>
                <a:lnTo>
                  <a:pt x="1149341" y="2137671"/>
                </a:lnTo>
                <a:lnTo>
                  <a:pt x="1062227" y="2141220"/>
                </a:lnTo>
                <a:lnTo>
                  <a:pt x="975114" y="2137671"/>
                </a:lnTo>
                <a:lnTo>
                  <a:pt x="889938" y="2127208"/>
                </a:lnTo>
                <a:lnTo>
                  <a:pt x="806975" y="2110106"/>
                </a:lnTo>
                <a:lnTo>
                  <a:pt x="726496" y="2086642"/>
                </a:lnTo>
                <a:lnTo>
                  <a:pt x="648777" y="2057090"/>
                </a:lnTo>
                <a:lnTo>
                  <a:pt x="574090" y="2021726"/>
                </a:lnTo>
                <a:lnTo>
                  <a:pt x="502709" y="1980825"/>
                </a:lnTo>
                <a:lnTo>
                  <a:pt x="434906" y="1934663"/>
                </a:lnTo>
                <a:lnTo>
                  <a:pt x="370957" y="1883515"/>
                </a:lnTo>
                <a:lnTo>
                  <a:pt x="311134" y="1827657"/>
                </a:lnTo>
                <a:lnTo>
                  <a:pt x="255710" y="1767363"/>
                </a:lnTo>
                <a:lnTo>
                  <a:pt x="204959" y="1702911"/>
                </a:lnTo>
                <a:lnTo>
                  <a:pt x="159155" y="1634575"/>
                </a:lnTo>
                <a:lnTo>
                  <a:pt x="118571" y="1562630"/>
                </a:lnTo>
                <a:lnTo>
                  <a:pt x="83480" y="1487352"/>
                </a:lnTo>
                <a:lnTo>
                  <a:pt x="54156" y="1409017"/>
                </a:lnTo>
                <a:lnTo>
                  <a:pt x="30873" y="1327899"/>
                </a:lnTo>
                <a:lnTo>
                  <a:pt x="13903" y="1244275"/>
                </a:lnTo>
                <a:lnTo>
                  <a:pt x="3521" y="1158420"/>
                </a:lnTo>
                <a:lnTo>
                  <a:pt x="0" y="1070610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2840" y="2328672"/>
            <a:ext cx="530860" cy="523240"/>
          </a:xfrm>
          <a:custGeom>
            <a:avLst/>
            <a:gdLst/>
            <a:ahLst/>
            <a:cxnLst/>
            <a:rect l="l" t="t" r="r" b="b"/>
            <a:pathLst>
              <a:path w="530860" h="523239">
                <a:moveTo>
                  <a:pt x="265175" y="0"/>
                </a:moveTo>
                <a:lnTo>
                  <a:pt x="222168" y="3419"/>
                </a:lnTo>
                <a:lnTo>
                  <a:pt x="181368" y="13319"/>
                </a:lnTo>
                <a:lnTo>
                  <a:pt x="143321" y="29163"/>
                </a:lnTo>
                <a:lnTo>
                  <a:pt x="108575" y="50413"/>
                </a:lnTo>
                <a:lnTo>
                  <a:pt x="77676" y="76533"/>
                </a:lnTo>
                <a:lnTo>
                  <a:pt x="51169" y="106984"/>
                </a:lnTo>
                <a:lnTo>
                  <a:pt x="29602" y="141230"/>
                </a:lnTo>
                <a:lnTo>
                  <a:pt x="13520" y="178734"/>
                </a:lnTo>
                <a:lnTo>
                  <a:pt x="3471" y="218958"/>
                </a:lnTo>
                <a:lnTo>
                  <a:pt x="0" y="261365"/>
                </a:lnTo>
                <a:lnTo>
                  <a:pt x="879" y="282808"/>
                </a:lnTo>
                <a:lnTo>
                  <a:pt x="7707" y="324191"/>
                </a:lnTo>
                <a:lnTo>
                  <a:pt x="20841" y="363122"/>
                </a:lnTo>
                <a:lnTo>
                  <a:pt x="39734" y="399064"/>
                </a:lnTo>
                <a:lnTo>
                  <a:pt x="63839" y="431480"/>
                </a:lnTo>
                <a:lnTo>
                  <a:pt x="92611" y="459833"/>
                </a:lnTo>
                <a:lnTo>
                  <a:pt x="125502" y="483585"/>
                </a:lnTo>
                <a:lnTo>
                  <a:pt x="161966" y="502199"/>
                </a:lnTo>
                <a:lnTo>
                  <a:pt x="201458" y="515138"/>
                </a:lnTo>
                <a:lnTo>
                  <a:pt x="243430" y="521865"/>
                </a:lnTo>
                <a:lnTo>
                  <a:pt x="265175" y="522731"/>
                </a:lnTo>
                <a:lnTo>
                  <a:pt x="286921" y="521865"/>
                </a:lnTo>
                <a:lnTo>
                  <a:pt x="328893" y="515138"/>
                </a:lnTo>
                <a:lnTo>
                  <a:pt x="368385" y="502199"/>
                </a:lnTo>
                <a:lnTo>
                  <a:pt x="404849" y="483585"/>
                </a:lnTo>
                <a:lnTo>
                  <a:pt x="437740" y="459833"/>
                </a:lnTo>
                <a:lnTo>
                  <a:pt x="466512" y="431480"/>
                </a:lnTo>
                <a:lnTo>
                  <a:pt x="490617" y="399064"/>
                </a:lnTo>
                <a:lnTo>
                  <a:pt x="509510" y="363122"/>
                </a:lnTo>
                <a:lnTo>
                  <a:pt x="522644" y="324191"/>
                </a:lnTo>
                <a:lnTo>
                  <a:pt x="529472" y="282808"/>
                </a:lnTo>
                <a:lnTo>
                  <a:pt x="530351" y="261365"/>
                </a:lnTo>
                <a:lnTo>
                  <a:pt x="529472" y="239923"/>
                </a:lnTo>
                <a:lnTo>
                  <a:pt x="522644" y="198540"/>
                </a:lnTo>
                <a:lnTo>
                  <a:pt x="509510" y="159609"/>
                </a:lnTo>
                <a:lnTo>
                  <a:pt x="490617" y="123667"/>
                </a:lnTo>
                <a:lnTo>
                  <a:pt x="466512" y="91251"/>
                </a:lnTo>
                <a:lnTo>
                  <a:pt x="437740" y="62898"/>
                </a:lnTo>
                <a:lnTo>
                  <a:pt x="404849" y="39146"/>
                </a:lnTo>
                <a:lnTo>
                  <a:pt x="368385" y="20532"/>
                </a:lnTo>
                <a:lnTo>
                  <a:pt x="328893" y="7593"/>
                </a:lnTo>
                <a:lnTo>
                  <a:pt x="286921" y="866"/>
                </a:lnTo>
                <a:lnTo>
                  <a:pt x="2651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72840" y="2328672"/>
            <a:ext cx="530860" cy="523240"/>
          </a:xfrm>
          <a:custGeom>
            <a:avLst/>
            <a:gdLst/>
            <a:ahLst/>
            <a:cxnLst/>
            <a:rect l="l" t="t" r="r" b="b"/>
            <a:pathLst>
              <a:path w="530860" h="523239">
                <a:moveTo>
                  <a:pt x="0" y="261365"/>
                </a:moveTo>
                <a:lnTo>
                  <a:pt x="3471" y="218958"/>
                </a:lnTo>
                <a:lnTo>
                  <a:pt x="13520" y="178734"/>
                </a:lnTo>
                <a:lnTo>
                  <a:pt x="29602" y="141230"/>
                </a:lnTo>
                <a:lnTo>
                  <a:pt x="51169" y="106984"/>
                </a:lnTo>
                <a:lnTo>
                  <a:pt x="77676" y="76533"/>
                </a:lnTo>
                <a:lnTo>
                  <a:pt x="108575" y="50413"/>
                </a:lnTo>
                <a:lnTo>
                  <a:pt x="143321" y="29163"/>
                </a:lnTo>
                <a:lnTo>
                  <a:pt x="181368" y="13319"/>
                </a:lnTo>
                <a:lnTo>
                  <a:pt x="222168" y="3419"/>
                </a:lnTo>
                <a:lnTo>
                  <a:pt x="265175" y="0"/>
                </a:lnTo>
                <a:lnTo>
                  <a:pt x="286921" y="866"/>
                </a:lnTo>
                <a:lnTo>
                  <a:pt x="328893" y="7593"/>
                </a:lnTo>
                <a:lnTo>
                  <a:pt x="368385" y="20532"/>
                </a:lnTo>
                <a:lnTo>
                  <a:pt x="404849" y="39146"/>
                </a:lnTo>
                <a:lnTo>
                  <a:pt x="437740" y="62898"/>
                </a:lnTo>
                <a:lnTo>
                  <a:pt x="466512" y="91251"/>
                </a:lnTo>
                <a:lnTo>
                  <a:pt x="490617" y="123667"/>
                </a:lnTo>
                <a:lnTo>
                  <a:pt x="509510" y="159609"/>
                </a:lnTo>
                <a:lnTo>
                  <a:pt x="522644" y="198540"/>
                </a:lnTo>
                <a:lnTo>
                  <a:pt x="529472" y="239923"/>
                </a:lnTo>
                <a:lnTo>
                  <a:pt x="530351" y="261365"/>
                </a:lnTo>
                <a:lnTo>
                  <a:pt x="529472" y="282808"/>
                </a:lnTo>
                <a:lnTo>
                  <a:pt x="522644" y="324191"/>
                </a:lnTo>
                <a:lnTo>
                  <a:pt x="509510" y="363122"/>
                </a:lnTo>
                <a:lnTo>
                  <a:pt x="490617" y="399064"/>
                </a:lnTo>
                <a:lnTo>
                  <a:pt x="466512" y="431480"/>
                </a:lnTo>
                <a:lnTo>
                  <a:pt x="437740" y="459833"/>
                </a:lnTo>
                <a:lnTo>
                  <a:pt x="404849" y="483585"/>
                </a:lnTo>
                <a:lnTo>
                  <a:pt x="368385" y="502199"/>
                </a:lnTo>
                <a:lnTo>
                  <a:pt x="328893" y="515138"/>
                </a:lnTo>
                <a:lnTo>
                  <a:pt x="286921" y="521865"/>
                </a:lnTo>
                <a:lnTo>
                  <a:pt x="265175" y="522731"/>
                </a:lnTo>
                <a:lnTo>
                  <a:pt x="243430" y="521865"/>
                </a:lnTo>
                <a:lnTo>
                  <a:pt x="201458" y="515138"/>
                </a:lnTo>
                <a:lnTo>
                  <a:pt x="161966" y="502199"/>
                </a:lnTo>
                <a:lnTo>
                  <a:pt x="125502" y="483585"/>
                </a:lnTo>
                <a:lnTo>
                  <a:pt x="92611" y="459833"/>
                </a:lnTo>
                <a:lnTo>
                  <a:pt x="63839" y="431480"/>
                </a:lnTo>
                <a:lnTo>
                  <a:pt x="39734" y="399064"/>
                </a:lnTo>
                <a:lnTo>
                  <a:pt x="20841" y="363122"/>
                </a:lnTo>
                <a:lnTo>
                  <a:pt x="7707" y="324191"/>
                </a:lnTo>
                <a:lnTo>
                  <a:pt x="879" y="282808"/>
                </a:lnTo>
                <a:lnTo>
                  <a:pt x="0" y="261365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54628" y="2437510"/>
            <a:ext cx="36893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Гр</a:t>
            </a:r>
            <a:r>
              <a:rPr sz="900" b="1" dirty="0">
                <a:latin typeface="Calibri"/>
                <a:cs typeface="Calibri"/>
              </a:rPr>
              <a:t>уппа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25111" y="3226307"/>
            <a:ext cx="528955" cy="521334"/>
          </a:xfrm>
          <a:custGeom>
            <a:avLst/>
            <a:gdLst/>
            <a:ahLst/>
            <a:cxnLst/>
            <a:rect l="l" t="t" r="r" b="b"/>
            <a:pathLst>
              <a:path w="528954" h="521335">
                <a:moveTo>
                  <a:pt x="264413" y="0"/>
                </a:moveTo>
                <a:lnTo>
                  <a:pt x="221520" y="3411"/>
                </a:lnTo>
                <a:lnTo>
                  <a:pt x="180831" y="13289"/>
                </a:lnTo>
                <a:lnTo>
                  <a:pt x="142892" y="29095"/>
                </a:lnTo>
                <a:lnTo>
                  <a:pt x="108246" y="50292"/>
                </a:lnTo>
                <a:lnTo>
                  <a:pt x="77438" y="76342"/>
                </a:lnTo>
                <a:lnTo>
                  <a:pt x="51011" y="106710"/>
                </a:lnTo>
                <a:lnTo>
                  <a:pt x="29509" y="140857"/>
                </a:lnTo>
                <a:lnTo>
                  <a:pt x="13478" y="178247"/>
                </a:lnTo>
                <a:lnTo>
                  <a:pt x="3460" y="218341"/>
                </a:lnTo>
                <a:lnTo>
                  <a:pt x="0" y="260604"/>
                </a:lnTo>
                <a:lnTo>
                  <a:pt x="876" y="281972"/>
                </a:lnTo>
                <a:lnTo>
                  <a:pt x="7683" y="323218"/>
                </a:lnTo>
                <a:lnTo>
                  <a:pt x="20776" y="362027"/>
                </a:lnTo>
                <a:lnTo>
                  <a:pt x="39610" y="397862"/>
                </a:lnTo>
                <a:lnTo>
                  <a:pt x="63643" y="430187"/>
                </a:lnTo>
                <a:lnTo>
                  <a:pt x="92328" y="458463"/>
                </a:lnTo>
                <a:lnTo>
                  <a:pt x="125123" y="482154"/>
                </a:lnTo>
                <a:lnTo>
                  <a:pt x="161484" y="500723"/>
                </a:lnTo>
                <a:lnTo>
                  <a:pt x="200866" y="513632"/>
                </a:lnTo>
                <a:lnTo>
                  <a:pt x="242725" y="520343"/>
                </a:lnTo>
                <a:lnTo>
                  <a:pt x="264413" y="521208"/>
                </a:lnTo>
                <a:lnTo>
                  <a:pt x="286102" y="520343"/>
                </a:lnTo>
                <a:lnTo>
                  <a:pt x="327961" y="513632"/>
                </a:lnTo>
                <a:lnTo>
                  <a:pt x="367343" y="500723"/>
                </a:lnTo>
                <a:lnTo>
                  <a:pt x="403704" y="482154"/>
                </a:lnTo>
                <a:lnTo>
                  <a:pt x="436499" y="458463"/>
                </a:lnTo>
                <a:lnTo>
                  <a:pt x="465184" y="430187"/>
                </a:lnTo>
                <a:lnTo>
                  <a:pt x="489217" y="397862"/>
                </a:lnTo>
                <a:lnTo>
                  <a:pt x="508051" y="362027"/>
                </a:lnTo>
                <a:lnTo>
                  <a:pt x="521144" y="323218"/>
                </a:lnTo>
                <a:lnTo>
                  <a:pt x="527951" y="281972"/>
                </a:lnTo>
                <a:lnTo>
                  <a:pt x="528827" y="260604"/>
                </a:lnTo>
                <a:lnTo>
                  <a:pt x="527951" y="239235"/>
                </a:lnTo>
                <a:lnTo>
                  <a:pt x="521144" y="197989"/>
                </a:lnTo>
                <a:lnTo>
                  <a:pt x="508051" y="159180"/>
                </a:lnTo>
                <a:lnTo>
                  <a:pt x="489217" y="123345"/>
                </a:lnTo>
                <a:lnTo>
                  <a:pt x="465184" y="91020"/>
                </a:lnTo>
                <a:lnTo>
                  <a:pt x="436499" y="62744"/>
                </a:lnTo>
                <a:lnTo>
                  <a:pt x="403704" y="39053"/>
                </a:lnTo>
                <a:lnTo>
                  <a:pt x="367343" y="20484"/>
                </a:lnTo>
                <a:lnTo>
                  <a:pt x="327961" y="7575"/>
                </a:lnTo>
                <a:lnTo>
                  <a:pt x="286102" y="864"/>
                </a:lnTo>
                <a:lnTo>
                  <a:pt x="264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25111" y="3226307"/>
            <a:ext cx="528955" cy="521334"/>
          </a:xfrm>
          <a:custGeom>
            <a:avLst/>
            <a:gdLst/>
            <a:ahLst/>
            <a:cxnLst/>
            <a:rect l="l" t="t" r="r" b="b"/>
            <a:pathLst>
              <a:path w="528954" h="521335">
                <a:moveTo>
                  <a:pt x="0" y="260604"/>
                </a:moveTo>
                <a:lnTo>
                  <a:pt x="3460" y="218341"/>
                </a:lnTo>
                <a:lnTo>
                  <a:pt x="13478" y="178247"/>
                </a:lnTo>
                <a:lnTo>
                  <a:pt x="29509" y="140857"/>
                </a:lnTo>
                <a:lnTo>
                  <a:pt x="51011" y="106710"/>
                </a:lnTo>
                <a:lnTo>
                  <a:pt x="77438" y="76342"/>
                </a:lnTo>
                <a:lnTo>
                  <a:pt x="108246" y="50292"/>
                </a:lnTo>
                <a:lnTo>
                  <a:pt x="142892" y="29095"/>
                </a:lnTo>
                <a:lnTo>
                  <a:pt x="180831" y="13289"/>
                </a:lnTo>
                <a:lnTo>
                  <a:pt x="221520" y="3411"/>
                </a:lnTo>
                <a:lnTo>
                  <a:pt x="264413" y="0"/>
                </a:lnTo>
                <a:lnTo>
                  <a:pt x="286102" y="864"/>
                </a:lnTo>
                <a:lnTo>
                  <a:pt x="327961" y="7575"/>
                </a:lnTo>
                <a:lnTo>
                  <a:pt x="367343" y="20484"/>
                </a:lnTo>
                <a:lnTo>
                  <a:pt x="403704" y="39053"/>
                </a:lnTo>
                <a:lnTo>
                  <a:pt x="436499" y="62744"/>
                </a:lnTo>
                <a:lnTo>
                  <a:pt x="465184" y="91020"/>
                </a:lnTo>
                <a:lnTo>
                  <a:pt x="489217" y="123345"/>
                </a:lnTo>
                <a:lnTo>
                  <a:pt x="508051" y="159180"/>
                </a:lnTo>
                <a:lnTo>
                  <a:pt x="521144" y="197989"/>
                </a:lnTo>
                <a:lnTo>
                  <a:pt x="527951" y="239235"/>
                </a:lnTo>
                <a:lnTo>
                  <a:pt x="528827" y="260604"/>
                </a:lnTo>
                <a:lnTo>
                  <a:pt x="527951" y="281972"/>
                </a:lnTo>
                <a:lnTo>
                  <a:pt x="521144" y="323218"/>
                </a:lnTo>
                <a:lnTo>
                  <a:pt x="508051" y="362027"/>
                </a:lnTo>
                <a:lnTo>
                  <a:pt x="489217" y="397862"/>
                </a:lnTo>
                <a:lnTo>
                  <a:pt x="465184" y="430187"/>
                </a:lnTo>
                <a:lnTo>
                  <a:pt x="436499" y="458463"/>
                </a:lnTo>
                <a:lnTo>
                  <a:pt x="403704" y="482154"/>
                </a:lnTo>
                <a:lnTo>
                  <a:pt x="367343" y="500723"/>
                </a:lnTo>
                <a:lnTo>
                  <a:pt x="327961" y="513632"/>
                </a:lnTo>
                <a:lnTo>
                  <a:pt x="286102" y="520343"/>
                </a:lnTo>
                <a:lnTo>
                  <a:pt x="264413" y="521208"/>
                </a:lnTo>
                <a:lnTo>
                  <a:pt x="242725" y="520343"/>
                </a:lnTo>
                <a:lnTo>
                  <a:pt x="200866" y="513632"/>
                </a:lnTo>
                <a:lnTo>
                  <a:pt x="161484" y="500723"/>
                </a:lnTo>
                <a:lnTo>
                  <a:pt x="125123" y="482154"/>
                </a:lnTo>
                <a:lnTo>
                  <a:pt x="92328" y="458463"/>
                </a:lnTo>
                <a:lnTo>
                  <a:pt x="63643" y="430187"/>
                </a:lnTo>
                <a:lnTo>
                  <a:pt x="39610" y="397862"/>
                </a:lnTo>
                <a:lnTo>
                  <a:pt x="20776" y="362027"/>
                </a:lnTo>
                <a:lnTo>
                  <a:pt x="7683" y="323218"/>
                </a:lnTo>
                <a:lnTo>
                  <a:pt x="876" y="281972"/>
                </a:lnTo>
                <a:lnTo>
                  <a:pt x="0" y="260604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06010" y="3343020"/>
            <a:ext cx="36893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Г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уп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а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83608" y="2071116"/>
            <a:ext cx="528955" cy="523240"/>
          </a:xfrm>
          <a:custGeom>
            <a:avLst/>
            <a:gdLst/>
            <a:ahLst/>
            <a:cxnLst/>
            <a:rect l="l" t="t" r="r" b="b"/>
            <a:pathLst>
              <a:path w="528954" h="523239">
                <a:moveTo>
                  <a:pt x="264413" y="0"/>
                </a:moveTo>
                <a:lnTo>
                  <a:pt x="221520" y="3419"/>
                </a:lnTo>
                <a:lnTo>
                  <a:pt x="180831" y="13319"/>
                </a:lnTo>
                <a:lnTo>
                  <a:pt x="142892" y="29163"/>
                </a:lnTo>
                <a:lnTo>
                  <a:pt x="108246" y="50413"/>
                </a:lnTo>
                <a:lnTo>
                  <a:pt x="77438" y="76533"/>
                </a:lnTo>
                <a:lnTo>
                  <a:pt x="51011" y="106984"/>
                </a:lnTo>
                <a:lnTo>
                  <a:pt x="29509" y="141230"/>
                </a:lnTo>
                <a:lnTo>
                  <a:pt x="13478" y="178734"/>
                </a:lnTo>
                <a:lnTo>
                  <a:pt x="3460" y="218958"/>
                </a:lnTo>
                <a:lnTo>
                  <a:pt x="0" y="261365"/>
                </a:lnTo>
                <a:lnTo>
                  <a:pt x="876" y="282808"/>
                </a:lnTo>
                <a:lnTo>
                  <a:pt x="7683" y="324191"/>
                </a:lnTo>
                <a:lnTo>
                  <a:pt x="20776" y="363122"/>
                </a:lnTo>
                <a:lnTo>
                  <a:pt x="39610" y="399064"/>
                </a:lnTo>
                <a:lnTo>
                  <a:pt x="63643" y="431480"/>
                </a:lnTo>
                <a:lnTo>
                  <a:pt x="92328" y="459833"/>
                </a:lnTo>
                <a:lnTo>
                  <a:pt x="125123" y="483585"/>
                </a:lnTo>
                <a:lnTo>
                  <a:pt x="161484" y="502199"/>
                </a:lnTo>
                <a:lnTo>
                  <a:pt x="200866" y="515138"/>
                </a:lnTo>
                <a:lnTo>
                  <a:pt x="242725" y="521865"/>
                </a:lnTo>
                <a:lnTo>
                  <a:pt x="264413" y="522731"/>
                </a:lnTo>
                <a:lnTo>
                  <a:pt x="286102" y="521865"/>
                </a:lnTo>
                <a:lnTo>
                  <a:pt x="327961" y="515138"/>
                </a:lnTo>
                <a:lnTo>
                  <a:pt x="367343" y="502199"/>
                </a:lnTo>
                <a:lnTo>
                  <a:pt x="403704" y="483585"/>
                </a:lnTo>
                <a:lnTo>
                  <a:pt x="436499" y="459833"/>
                </a:lnTo>
                <a:lnTo>
                  <a:pt x="465184" y="431480"/>
                </a:lnTo>
                <a:lnTo>
                  <a:pt x="489217" y="399064"/>
                </a:lnTo>
                <a:lnTo>
                  <a:pt x="508051" y="363122"/>
                </a:lnTo>
                <a:lnTo>
                  <a:pt x="521144" y="324191"/>
                </a:lnTo>
                <a:lnTo>
                  <a:pt x="527951" y="282808"/>
                </a:lnTo>
                <a:lnTo>
                  <a:pt x="528827" y="261365"/>
                </a:lnTo>
                <a:lnTo>
                  <a:pt x="527951" y="239923"/>
                </a:lnTo>
                <a:lnTo>
                  <a:pt x="521144" y="198540"/>
                </a:lnTo>
                <a:lnTo>
                  <a:pt x="508051" y="159609"/>
                </a:lnTo>
                <a:lnTo>
                  <a:pt x="489217" y="123667"/>
                </a:lnTo>
                <a:lnTo>
                  <a:pt x="465184" y="91251"/>
                </a:lnTo>
                <a:lnTo>
                  <a:pt x="436499" y="62898"/>
                </a:lnTo>
                <a:lnTo>
                  <a:pt x="403704" y="39146"/>
                </a:lnTo>
                <a:lnTo>
                  <a:pt x="367343" y="20532"/>
                </a:lnTo>
                <a:lnTo>
                  <a:pt x="327961" y="7593"/>
                </a:lnTo>
                <a:lnTo>
                  <a:pt x="286102" y="866"/>
                </a:lnTo>
                <a:lnTo>
                  <a:pt x="264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83608" y="2071116"/>
            <a:ext cx="528955" cy="523240"/>
          </a:xfrm>
          <a:custGeom>
            <a:avLst/>
            <a:gdLst/>
            <a:ahLst/>
            <a:cxnLst/>
            <a:rect l="l" t="t" r="r" b="b"/>
            <a:pathLst>
              <a:path w="528954" h="523239">
                <a:moveTo>
                  <a:pt x="0" y="261365"/>
                </a:moveTo>
                <a:lnTo>
                  <a:pt x="3460" y="218958"/>
                </a:lnTo>
                <a:lnTo>
                  <a:pt x="13478" y="178734"/>
                </a:lnTo>
                <a:lnTo>
                  <a:pt x="29509" y="141230"/>
                </a:lnTo>
                <a:lnTo>
                  <a:pt x="51011" y="106984"/>
                </a:lnTo>
                <a:lnTo>
                  <a:pt x="77438" y="76533"/>
                </a:lnTo>
                <a:lnTo>
                  <a:pt x="108246" y="50413"/>
                </a:lnTo>
                <a:lnTo>
                  <a:pt x="142892" y="29163"/>
                </a:lnTo>
                <a:lnTo>
                  <a:pt x="180831" y="13319"/>
                </a:lnTo>
                <a:lnTo>
                  <a:pt x="221520" y="3419"/>
                </a:lnTo>
                <a:lnTo>
                  <a:pt x="264413" y="0"/>
                </a:lnTo>
                <a:lnTo>
                  <a:pt x="286102" y="866"/>
                </a:lnTo>
                <a:lnTo>
                  <a:pt x="327961" y="7593"/>
                </a:lnTo>
                <a:lnTo>
                  <a:pt x="367343" y="20532"/>
                </a:lnTo>
                <a:lnTo>
                  <a:pt x="403704" y="39146"/>
                </a:lnTo>
                <a:lnTo>
                  <a:pt x="436499" y="62898"/>
                </a:lnTo>
                <a:lnTo>
                  <a:pt x="465184" y="91251"/>
                </a:lnTo>
                <a:lnTo>
                  <a:pt x="489217" y="123667"/>
                </a:lnTo>
                <a:lnTo>
                  <a:pt x="508051" y="159609"/>
                </a:lnTo>
                <a:lnTo>
                  <a:pt x="521144" y="198540"/>
                </a:lnTo>
                <a:lnTo>
                  <a:pt x="527951" y="239923"/>
                </a:lnTo>
                <a:lnTo>
                  <a:pt x="528827" y="261365"/>
                </a:lnTo>
                <a:lnTo>
                  <a:pt x="527951" y="282808"/>
                </a:lnTo>
                <a:lnTo>
                  <a:pt x="521144" y="324191"/>
                </a:lnTo>
                <a:lnTo>
                  <a:pt x="508051" y="363122"/>
                </a:lnTo>
                <a:lnTo>
                  <a:pt x="489217" y="399064"/>
                </a:lnTo>
                <a:lnTo>
                  <a:pt x="465184" y="431480"/>
                </a:lnTo>
                <a:lnTo>
                  <a:pt x="436499" y="459833"/>
                </a:lnTo>
                <a:lnTo>
                  <a:pt x="403704" y="483585"/>
                </a:lnTo>
                <a:lnTo>
                  <a:pt x="367343" y="502199"/>
                </a:lnTo>
                <a:lnTo>
                  <a:pt x="327961" y="515138"/>
                </a:lnTo>
                <a:lnTo>
                  <a:pt x="286102" y="521865"/>
                </a:lnTo>
                <a:lnTo>
                  <a:pt x="264413" y="522731"/>
                </a:lnTo>
                <a:lnTo>
                  <a:pt x="242725" y="521865"/>
                </a:lnTo>
                <a:lnTo>
                  <a:pt x="200866" y="515138"/>
                </a:lnTo>
                <a:lnTo>
                  <a:pt x="161484" y="502199"/>
                </a:lnTo>
                <a:lnTo>
                  <a:pt x="125123" y="483585"/>
                </a:lnTo>
                <a:lnTo>
                  <a:pt x="92328" y="459833"/>
                </a:lnTo>
                <a:lnTo>
                  <a:pt x="63643" y="431480"/>
                </a:lnTo>
                <a:lnTo>
                  <a:pt x="39610" y="399064"/>
                </a:lnTo>
                <a:lnTo>
                  <a:pt x="20776" y="363122"/>
                </a:lnTo>
                <a:lnTo>
                  <a:pt x="7683" y="324191"/>
                </a:lnTo>
                <a:lnTo>
                  <a:pt x="876" y="282808"/>
                </a:lnTo>
                <a:lnTo>
                  <a:pt x="0" y="261365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64760" y="2218944"/>
            <a:ext cx="368935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 marR="6350" indent="-142240">
              <a:lnSpc>
                <a:spcPct val="80000"/>
              </a:lnSpc>
            </a:pPr>
            <a:r>
              <a:rPr sz="900" b="1" spc="-5" dirty="0">
                <a:latin typeface="Calibri"/>
                <a:cs typeface="Calibri"/>
              </a:rPr>
              <a:t>Гр</a:t>
            </a:r>
            <a:r>
              <a:rPr sz="900" b="1" dirty="0">
                <a:latin typeface="Calibri"/>
                <a:cs typeface="Calibri"/>
              </a:rPr>
              <a:t>уппа </a:t>
            </a:r>
            <a:r>
              <a:rPr sz="900" b="1" spc="-5" dirty="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91529" y="2073910"/>
            <a:ext cx="473075" cy="798195"/>
          </a:xfrm>
          <a:custGeom>
            <a:avLst/>
            <a:gdLst/>
            <a:ahLst/>
            <a:cxnLst/>
            <a:rect l="l" t="t" r="r" b="b"/>
            <a:pathLst>
              <a:path w="473075" h="798194">
                <a:moveTo>
                  <a:pt x="69977" y="653922"/>
                </a:moveTo>
                <a:lnTo>
                  <a:pt x="277241" y="798067"/>
                </a:lnTo>
                <a:lnTo>
                  <a:pt x="472948" y="657351"/>
                </a:lnTo>
                <a:lnTo>
                  <a:pt x="358267" y="656335"/>
                </a:lnTo>
                <a:lnTo>
                  <a:pt x="358133" y="654938"/>
                </a:lnTo>
                <a:lnTo>
                  <a:pt x="184658" y="654938"/>
                </a:lnTo>
                <a:lnTo>
                  <a:pt x="69977" y="653922"/>
                </a:lnTo>
                <a:close/>
              </a:path>
              <a:path w="473075" h="798194">
                <a:moveTo>
                  <a:pt x="148844" y="0"/>
                </a:moveTo>
                <a:lnTo>
                  <a:pt x="0" y="87756"/>
                </a:lnTo>
                <a:lnTo>
                  <a:pt x="15059" y="113892"/>
                </a:lnTo>
                <a:lnTo>
                  <a:pt x="29526" y="140324"/>
                </a:lnTo>
                <a:lnTo>
                  <a:pt x="56670" y="194036"/>
                </a:lnTo>
                <a:lnTo>
                  <a:pt x="81403" y="248809"/>
                </a:lnTo>
                <a:lnTo>
                  <a:pt x="103697" y="304559"/>
                </a:lnTo>
                <a:lnTo>
                  <a:pt x="123523" y="361203"/>
                </a:lnTo>
                <a:lnTo>
                  <a:pt x="140854" y="418660"/>
                </a:lnTo>
                <a:lnTo>
                  <a:pt x="155661" y="476844"/>
                </a:lnTo>
                <a:lnTo>
                  <a:pt x="167916" y="535674"/>
                </a:lnTo>
                <a:lnTo>
                  <a:pt x="177591" y="595067"/>
                </a:lnTo>
                <a:lnTo>
                  <a:pt x="184658" y="654938"/>
                </a:lnTo>
                <a:lnTo>
                  <a:pt x="358133" y="654938"/>
                </a:lnTo>
                <a:lnTo>
                  <a:pt x="350842" y="587044"/>
                </a:lnTo>
                <a:lnTo>
                  <a:pt x="340327" y="518302"/>
                </a:lnTo>
                <a:lnTo>
                  <a:pt x="326753" y="450207"/>
                </a:lnTo>
                <a:lnTo>
                  <a:pt x="310153" y="382859"/>
                </a:lnTo>
                <a:lnTo>
                  <a:pt x="290560" y="316356"/>
                </a:lnTo>
                <a:lnTo>
                  <a:pt x="268006" y="250799"/>
                </a:lnTo>
                <a:lnTo>
                  <a:pt x="242525" y="186286"/>
                </a:lnTo>
                <a:lnTo>
                  <a:pt x="214149" y="122915"/>
                </a:lnTo>
                <a:lnTo>
                  <a:pt x="182911" y="60787"/>
                </a:lnTo>
                <a:lnTo>
                  <a:pt x="166229" y="30219"/>
                </a:lnTo>
                <a:lnTo>
                  <a:pt x="14884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91529" y="2073910"/>
            <a:ext cx="473075" cy="798195"/>
          </a:xfrm>
          <a:custGeom>
            <a:avLst/>
            <a:gdLst/>
            <a:ahLst/>
            <a:cxnLst/>
            <a:rect l="l" t="t" r="r" b="b"/>
            <a:pathLst>
              <a:path w="473075" h="798194">
                <a:moveTo>
                  <a:pt x="148844" y="0"/>
                </a:moveTo>
                <a:lnTo>
                  <a:pt x="182911" y="60787"/>
                </a:lnTo>
                <a:lnTo>
                  <a:pt x="214149" y="122915"/>
                </a:lnTo>
                <a:lnTo>
                  <a:pt x="242525" y="186286"/>
                </a:lnTo>
                <a:lnTo>
                  <a:pt x="268006" y="250799"/>
                </a:lnTo>
                <a:lnTo>
                  <a:pt x="290560" y="316356"/>
                </a:lnTo>
                <a:lnTo>
                  <a:pt x="310153" y="382859"/>
                </a:lnTo>
                <a:lnTo>
                  <a:pt x="326753" y="450207"/>
                </a:lnTo>
                <a:lnTo>
                  <a:pt x="340327" y="518302"/>
                </a:lnTo>
                <a:lnTo>
                  <a:pt x="350842" y="587044"/>
                </a:lnTo>
                <a:lnTo>
                  <a:pt x="358267" y="656335"/>
                </a:lnTo>
                <a:lnTo>
                  <a:pt x="472948" y="657351"/>
                </a:lnTo>
                <a:lnTo>
                  <a:pt x="277241" y="798067"/>
                </a:lnTo>
                <a:lnTo>
                  <a:pt x="69977" y="653922"/>
                </a:lnTo>
                <a:lnTo>
                  <a:pt x="184658" y="654938"/>
                </a:lnTo>
                <a:lnTo>
                  <a:pt x="181452" y="624948"/>
                </a:lnTo>
                <a:lnTo>
                  <a:pt x="173078" y="565305"/>
                </a:lnTo>
                <a:lnTo>
                  <a:pt x="162109" y="506184"/>
                </a:lnTo>
                <a:lnTo>
                  <a:pt x="148574" y="447666"/>
                </a:lnTo>
                <a:lnTo>
                  <a:pt x="132502" y="389835"/>
                </a:lnTo>
                <a:lnTo>
                  <a:pt x="113920" y="332774"/>
                </a:lnTo>
                <a:lnTo>
                  <a:pt x="92856" y="276567"/>
                </a:lnTo>
                <a:lnTo>
                  <a:pt x="69340" y="221295"/>
                </a:lnTo>
                <a:lnTo>
                  <a:pt x="43398" y="167043"/>
                </a:lnTo>
                <a:lnTo>
                  <a:pt x="15059" y="113892"/>
                </a:lnTo>
                <a:lnTo>
                  <a:pt x="0" y="87756"/>
                </a:lnTo>
                <a:lnTo>
                  <a:pt x="148844" y="0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96940" y="3973525"/>
            <a:ext cx="786765" cy="697865"/>
          </a:xfrm>
          <a:custGeom>
            <a:avLst/>
            <a:gdLst/>
            <a:ahLst/>
            <a:cxnLst/>
            <a:rect l="l" t="t" r="r" b="b"/>
            <a:pathLst>
              <a:path w="786764" h="697864">
                <a:moveTo>
                  <a:pt x="73151" y="313169"/>
                </a:moveTo>
                <a:lnTo>
                  <a:pt x="0" y="554913"/>
                </a:lnTo>
                <a:lnTo>
                  <a:pt x="194310" y="697725"/>
                </a:lnTo>
                <a:lnTo>
                  <a:pt x="159893" y="588238"/>
                </a:lnTo>
                <a:lnTo>
                  <a:pt x="196746" y="572192"/>
                </a:lnTo>
                <a:lnTo>
                  <a:pt x="233115" y="555220"/>
                </a:lnTo>
                <a:lnTo>
                  <a:pt x="268983" y="537334"/>
                </a:lnTo>
                <a:lnTo>
                  <a:pt x="304334" y="518547"/>
                </a:lnTo>
                <a:lnTo>
                  <a:pt x="339153" y="498870"/>
                </a:lnTo>
                <a:lnTo>
                  <a:pt x="373423" y="478317"/>
                </a:lnTo>
                <a:lnTo>
                  <a:pt x="407129" y="456899"/>
                </a:lnTo>
                <a:lnTo>
                  <a:pt x="440254" y="434629"/>
                </a:lnTo>
                <a:lnTo>
                  <a:pt x="457160" y="422617"/>
                </a:lnTo>
                <a:lnTo>
                  <a:pt x="107696" y="422617"/>
                </a:lnTo>
                <a:lnTo>
                  <a:pt x="73151" y="313169"/>
                </a:lnTo>
                <a:close/>
              </a:path>
              <a:path w="786764" h="697864">
                <a:moveTo>
                  <a:pt x="649732" y="0"/>
                </a:moveTo>
                <a:lnTo>
                  <a:pt x="605816" y="54175"/>
                </a:lnTo>
                <a:lnTo>
                  <a:pt x="559332" y="105922"/>
                </a:lnTo>
                <a:lnTo>
                  <a:pt x="510385" y="155159"/>
                </a:lnTo>
                <a:lnTo>
                  <a:pt x="459081" y="201802"/>
                </a:lnTo>
                <a:lnTo>
                  <a:pt x="405526" y="245770"/>
                </a:lnTo>
                <a:lnTo>
                  <a:pt x="349827" y="286981"/>
                </a:lnTo>
                <a:lnTo>
                  <a:pt x="292088" y="325354"/>
                </a:lnTo>
                <a:lnTo>
                  <a:pt x="232416" y="360805"/>
                </a:lnTo>
                <a:lnTo>
                  <a:pt x="170916" y="393254"/>
                </a:lnTo>
                <a:lnTo>
                  <a:pt x="107696" y="422617"/>
                </a:lnTo>
                <a:lnTo>
                  <a:pt x="457160" y="422617"/>
                </a:lnTo>
                <a:lnTo>
                  <a:pt x="504698" y="387580"/>
                </a:lnTo>
                <a:lnTo>
                  <a:pt x="535984" y="362826"/>
                </a:lnTo>
                <a:lnTo>
                  <a:pt x="566627" y="337268"/>
                </a:lnTo>
                <a:lnTo>
                  <a:pt x="596608" y="310920"/>
                </a:lnTo>
                <a:lnTo>
                  <a:pt x="625913" y="283792"/>
                </a:lnTo>
                <a:lnTo>
                  <a:pt x="654526" y="255898"/>
                </a:lnTo>
                <a:lnTo>
                  <a:pt x="682429" y="227250"/>
                </a:lnTo>
                <a:lnTo>
                  <a:pt x="709608" y="197860"/>
                </a:lnTo>
                <a:lnTo>
                  <a:pt x="736047" y="167739"/>
                </a:lnTo>
                <a:lnTo>
                  <a:pt x="761728" y="136902"/>
                </a:lnTo>
                <a:lnTo>
                  <a:pt x="786638" y="105359"/>
                </a:lnTo>
                <a:lnTo>
                  <a:pt x="64973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96940" y="3973525"/>
            <a:ext cx="786765" cy="697865"/>
          </a:xfrm>
          <a:custGeom>
            <a:avLst/>
            <a:gdLst/>
            <a:ahLst/>
            <a:cxnLst/>
            <a:rect l="l" t="t" r="r" b="b"/>
            <a:pathLst>
              <a:path w="786764" h="697864">
                <a:moveTo>
                  <a:pt x="786638" y="105359"/>
                </a:moveTo>
                <a:lnTo>
                  <a:pt x="761728" y="136902"/>
                </a:lnTo>
                <a:lnTo>
                  <a:pt x="736047" y="167739"/>
                </a:lnTo>
                <a:lnTo>
                  <a:pt x="709608" y="197860"/>
                </a:lnTo>
                <a:lnTo>
                  <a:pt x="682429" y="227250"/>
                </a:lnTo>
                <a:lnTo>
                  <a:pt x="654526" y="255898"/>
                </a:lnTo>
                <a:lnTo>
                  <a:pt x="625913" y="283792"/>
                </a:lnTo>
                <a:lnTo>
                  <a:pt x="596608" y="310920"/>
                </a:lnTo>
                <a:lnTo>
                  <a:pt x="566627" y="337268"/>
                </a:lnTo>
                <a:lnTo>
                  <a:pt x="535984" y="362826"/>
                </a:lnTo>
                <a:lnTo>
                  <a:pt x="504698" y="387580"/>
                </a:lnTo>
                <a:lnTo>
                  <a:pt x="472782" y="411518"/>
                </a:lnTo>
                <a:lnTo>
                  <a:pt x="440254" y="434629"/>
                </a:lnTo>
                <a:lnTo>
                  <a:pt x="407129" y="456899"/>
                </a:lnTo>
                <a:lnTo>
                  <a:pt x="373423" y="478317"/>
                </a:lnTo>
                <a:lnTo>
                  <a:pt x="339153" y="498870"/>
                </a:lnTo>
                <a:lnTo>
                  <a:pt x="304334" y="518547"/>
                </a:lnTo>
                <a:lnTo>
                  <a:pt x="268983" y="537334"/>
                </a:lnTo>
                <a:lnTo>
                  <a:pt x="233115" y="555220"/>
                </a:lnTo>
                <a:lnTo>
                  <a:pt x="196746" y="572192"/>
                </a:lnTo>
                <a:lnTo>
                  <a:pt x="159893" y="588238"/>
                </a:lnTo>
                <a:lnTo>
                  <a:pt x="194310" y="697725"/>
                </a:lnTo>
                <a:lnTo>
                  <a:pt x="0" y="554913"/>
                </a:lnTo>
                <a:lnTo>
                  <a:pt x="73151" y="313169"/>
                </a:lnTo>
                <a:lnTo>
                  <a:pt x="107696" y="422617"/>
                </a:lnTo>
                <a:lnTo>
                  <a:pt x="139514" y="408326"/>
                </a:lnTo>
                <a:lnTo>
                  <a:pt x="201888" y="377410"/>
                </a:lnTo>
                <a:lnTo>
                  <a:pt x="262487" y="343450"/>
                </a:lnTo>
                <a:lnTo>
                  <a:pt x="321205" y="306527"/>
                </a:lnTo>
                <a:lnTo>
                  <a:pt x="377938" y="266725"/>
                </a:lnTo>
                <a:lnTo>
                  <a:pt x="432579" y="224125"/>
                </a:lnTo>
                <a:lnTo>
                  <a:pt x="485021" y="178809"/>
                </a:lnTo>
                <a:lnTo>
                  <a:pt x="535160" y="130860"/>
                </a:lnTo>
                <a:lnTo>
                  <a:pt x="582888" y="80358"/>
                </a:lnTo>
                <a:lnTo>
                  <a:pt x="628101" y="27386"/>
                </a:lnTo>
                <a:lnTo>
                  <a:pt x="649732" y="0"/>
                </a:lnTo>
                <a:lnTo>
                  <a:pt x="786638" y="105359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68267" y="4309871"/>
            <a:ext cx="1766570" cy="622300"/>
          </a:xfrm>
          <a:custGeom>
            <a:avLst/>
            <a:gdLst/>
            <a:ahLst/>
            <a:cxnLst/>
            <a:rect l="l" t="t" r="r" b="b"/>
            <a:pathLst>
              <a:path w="1766570" h="622300">
                <a:moveTo>
                  <a:pt x="0" y="621791"/>
                </a:moveTo>
                <a:lnTo>
                  <a:pt x="1766315" y="621791"/>
                </a:lnTo>
                <a:lnTo>
                  <a:pt x="1766315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68267" y="4309871"/>
            <a:ext cx="1766570" cy="622300"/>
          </a:xfrm>
          <a:custGeom>
            <a:avLst/>
            <a:gdLst/>
            <a:ahLst/>
            <a:cxnLst/>
            <a:rect l="l" t="t" r="r" b="b"/>
            <a:pathLst>
              <a:path w="1766570" h="622300">
                <a:moveTo>
                  <a:pt x="0" y="621791"/>
                </a:moveTo>
                <a:lnTo>
                  <a:pt x="1766315" y="621791"/>
                </a:lnTo>
                <a:lnTo>
                  <a:pt x="1766315" y="0"/>
                </a:lnTo>
                <a:lnTo>
                  <a:pt x="0" y="0"/>
                </a:lnTo>
                <a:lnTo>
                  <a:pt x="0" y="621791"/>
                </a:lnTo>
                <a:close/>
              </a:path>
            </a:pathLst>
          </a:custGeom>
          <a:ln w="9143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149344" y="4429658"/>
            <a:ext cx="839469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ts val="1370"/>
              </a:lnSpc>
            </a:pPr>
            <a:r>
              <a:rPr sz="1200" b="1" dirty="0">
                <a:latin typeface="Calibri"/>
                <a:cs typeface="Calibri"/>
              </a:rPr>
              <a:t>Вн</a:t>
            </a:r>
            <a:r>
              <a:rPr sz="1200" b="1" spc="-5" dirty="0">
                <a:latin typeface="Calibri"/>
                <a:cs typeface="Calibri"/>
              </a:rPr>
              <a:t>у</a:t>
            </a:r>
            <a:r>
              <a:rPr sz="1200" b="1" dirty="0">
                <a:latin typeface="Calibri"/>
                <a:cs typeface="Calibri"/>
              </a:rPr>
              <a:t>тренняя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dirty="0">
                <a:latin typeface="Calibri"/>
                <a:cs typeface="Calibri"/>
              </a:rPr>
              <a:t>о</a:t>
            </a:r>
            <a:r>
              <a:rPr sz="1200" b="1" spc="-15" dirty="0">
                <a:latin typeface="Calibri"/>
                <a:cs typeface="Calibri"/>
              </a:rPr>
              <a:t>ц</a:t>
            </a:r>
            <a:r>
              <a:rPr sz="1200" b="1" spc="-5" dirty="0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н</a:t>
            </a:r>
            <a:r>
              <a:rPr sz="1200" b="1" spc="-20" dirty="0">
                <a:latin typeface="Calibri"/>
                <a:cs typeface="Calibri"/>
              </a:rPr>
              <a:t>к</a:t>
            </a:r>
            <a:r>
              <a:rPr sz="1200" b="1" dirty="0">
                <a:latin typeface="Calibri"/>
                <a:cs typeface="Calibri"/>
              </a:rPr>
              <a:t>а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30" dirty="0">
                <a:latin typeface="Calibri"/>
                <a:cs typeface="Calibri"/>
              </a:rPr>
              <a:t>Д</a:t>
            </a:r>
            <a:r>
              <a:rPr sz="1200" b="1" spc="5" dirty="0">
                <a:latin typeface="Calibri"/>
                <a:cs typeface="Calibri"/>
              </a:rPr>
              <a:t>О</a:t>
            </a:r>
            <a:r>
              <a:rPr sz="1200" b="1" dirty="0">
                <a:latin typeface="Calibri"/>
                <a:cs typeface="Calibri"/>
              </a:rPr>
              <a:t>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9113" y="3975227"/>
            <a:ext cx="811530" cy="599440"/>
          </a:xfrm>
          <a:custGeom>
            <a:avLst/>
            <a:gdLst/>
            <a:ahLst/>
            <a:cxnLst/>
            <a:rect l="l" t="t" r="r" b="b"/>
            <a:pathLst>
              <a:path w="811529" h="599439">
                <a:moveTo>
                  <a:pt x="341112" y="175742"/>
                </a:moveTo>
                <a:lnTo>
                  <a:pt x="91059" y="175742"/>
                </a:lnTo>
                <a:lnTo>
                  <a:pt x="118753" y="204867"/>
                </a:lnTo>
                <a:lnTo>
                  <a:pt x="147153" y="233219"/>
                </a:lnTo>
                <a:lnTo>
                  <a:pt x="176241" y="260787"/>
                </a:lnTo>
                <a:lnTo>
                  <a:pt x="205999" y="287560"/>
                </a:lnTo>
                <a:lnTo>
                  <a:pt x="236410" y="313528"/>
                </a:lnTo>
                <a:lnTo>
                  <a:pt x="267458" y="338679"/>
                </a:lnTo>
                <a:lnTo>
                  <a:pt x="299125" y="363002"/>
                </a:lnTo>
                <a:lnTo>
                  <a:pt x="331393" y="386488"/>
                </a:lnTo>
                <a:lnTo>
                  <a:pt x="364247" y="409125"/>
                </a:lnTo>
                <a:lnTo>
                  <a:pt x="397668" y="430903"/>
                </a:lnTo>
                <a:lnTo>
                  <a:pt x="431640" y="451810"/>
                </a:lnTo>
                <a:lnTo>
                  <a:pt x="466145" y="471836"/>
                </a:lnTo>
                <a:lnTo>
                  <a:pt x="501167" y="490970"/>
                </a:lnTo>
                <a:lnTo>
                  <a:pt x="536688" y="509202"/>
                </a:lnTo>
                <a:lnTo>
                  <a:pt x="572690" y="526520"/>
                </a:lnTo>
                <a:lnTo>
                  <a:pt x="609158" y="542914"/>
                </a:lnTo>
                <a:lnTo>
                  <a:pt x="646073" y="558373"/>
                </a:lnTo>
                <a:lnTo>
                  <a:pt x="683418" y="572886"/>
                </a:lnTo>
                <a:lnTo>
                  <a:pt x="721177" y="586443"/>
                </a:lnTo>
                <a:lnTo>
                  <a:pt x="759333" y="599033"/>
                </a:lnTo>
                <a:lnTo>
                  <a:pt x="811276" y="434276"/>
                </a:lnTo>
                <a:lnTo>
                  <a:pt x="778158" y="423356"/>
                </a:lnTo>
                <a:lnTo>
                  <a:pt x="745374" y="411615"/>
                </a:lnTo>
                <a:lnTo>
                  <a:pt x="680866" y="385705"/>
                </a:lnTo>
                <a:lnTo>
                  <a:pt x="617865" y="356615"/>
                </a:lnTo>
                <a:lnTo>
                  <a:pt x="556485" y="324417"/>
                </a:lnTo>
                <a:lnTo>
                  <a:pt x="496839" y="289182"/>
                </a:lnTo>
                <a:lnTo>
                  <a:pt x="439042" y="250980"/>
                </a:lnTo>
                <a:lnTo>
                  <a:pt x="383205" y="209883"/>
                </a:lnTo>
                <a:lnTo>
                  <a:pt x="356058" y="188270"/>
                </a:lnTo>
                <a:lnTo>
                  <a:pt x="341112" y="175742"/>
                </a:lnTo>
                <a:close/>
              </a:path>
              <a:path w="811529" h="599439">
                <a:moveTo>
                  <a:pt x="319531" y="0"/>
                </a:moveTo>
                <a:lnTo>
                  <a:pt x="67563" y="14173"/>
                </a:lnTo>
                <a:lnTo>
                  <a:pt x="0" y="245694"/>
                </a:lnTo>
                <a:lnTo>
                  <a:pt x="91059" y="175742"/>
                </a:lnTo>
                <a:lnTo>
                  <a:pt x="341112" y="175742"/>
                </a:lnTo>
                <a:lnTo>
                  <a:pt x="303376" y="142962"/>
                </a:lnTo>
                <a:lnTo>
                  <a:pt x="252940" y="94936"/>
                </a:lnTo>
                <a:lnTo>
                  <a:pt x="228600" y="69926"/>
                </a:lnTo>
                <a:lnTo>
                  <a:pt x="31953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09113" y="3975227"/>
            <a:ext cx="811530" cy="599440"/>
          </a:xfrm>
          <a:custGeom>
            <a:avLst/>
            <a:gdLst/>
            <a:ahLst/>
            <a:cxnLst/>
            <a:rect l="l" t="t" r="r" b="b"/>
            <a:pathLst>
              <a:path w="811529" h="599439">
                <a:moveTo>
                  <a:pt x="759333" y="599033"/>
                </a:moveTo>
                <a:lnTo>
                  <a:pt x="721177" y="586443"/>
                </a:lnTo>
                <a:lnTo>
                  <a:pt x="683418" y="572886"/>
                </a:lnTo>
                <a:lnTo>
                  <a:pt x="646073" y="558373"/>
                </a:lnTo>
                <a:lnTo>
                  <a:pt x="609158" y="542914"/>
                </a:lnTo>
                <a:lnTo>
                  <a:pt x="572690" y="526520"/>
                </a:lnTo>
                <a:lnTo>
                  <a:pt x="536688" y="509202"/>
                </a:lnTo>
                <a:lnTo>
                  <a:pt x="501167" y="490970"/>
                </a:lnTo>
                <a:lnTo>
                  <a:pt x="466145" y="471836"/>
                </a:lnTo>
                <a:lnTo>
                  <a:pt x="431640" y="451810"/>
                </a:lnTo>
                <a:lnTo>
                  <a:pt x="397668" y="430903"/>
                </a:lnTo>
                <a:lnTo>
                  <a:pt x="364247" y="409125"/>
                </a:lnTo>
                <a:lnTo>
                  <a:pt x="331393" y="386488"/>
                </a:lnTo>
                <a:lnTo>
                  <a:pt x="299125" y="363002"/>
                </a:lnTo>
                <a:lnTo>
                  <a:pt x="267458" y="338679"/>
                </a:lnTo>
                <a:lnTo>
                  <a:pt x="236410" y="313528"/>
                </a:lnTo>
                <a:lnTo>
                  <a:pt x="205999" y="287560"/>
                </a:lnTo>
                <a:lnTo>
                  <a:pt x="176241" y="260787"/>
                </a:lnTo>
                <a:lnTo>
                  <a:pt x="147153" y="233219"/>
                </a:lnTo>
                <a:lnTo>
                  <a:pt x="118753" y="204867"/>
                </a:lnTo>
                <a:lnTo>
                  <a:pt x="91059" y="175742"/>
                </a:lnTo>
                <a:lnTo>
                  <a:pt x="0" y="245694"/>
                </a:lnTo>
                <a:lnTo>
                  <a:pt x="67563" y="14173"/>
                </a:lnTo>
                <a:lnTo>
                  <a:pt x="319531" y="0"/>
                </a:lnTo>
                <a:lnTo>
                  <a:pt x="228600" y="69926"/>
                </a:lnTo>
                <a:lnTo>
                  <a:pt x="252940" y="94936"/>
                </a:lnTo>
                <a:lnTo>
                  <a:pt x="303376" y="142962"/>
                </a:lnTo>
                <a:lnTo>
                  <a:pt x="356058" y="188270"/>
                </a:lnTo>
                <a:lnTo>
                  <a:pt x="410871" y="230789"/>
                </a:lnTo>
                <a:lnTo>
                  <a:pt x="467702" y="270447"/>
                </a:lnTo>
                <a:lnTo>
                  <a:pt x="526438" y="307175"/>
                </a:lnTo>
                <a:lnTo>
                  <a:pt x="586965" y="340900"/>
                </a:lnTo>
                <a:lnTo>
                  <a:pt x="649170" y="371553"/>
                </a:lnTo>
                <a:lnTo>
                  <a:pt x="712938" y="399062"/>
                </a:lnTo>
                <a:lnTo>
                  <a:pt x="778158" y="423356"/>
                </a:lnTo>
                <a:lnTo>
                  <a:pt x="811276" y="434276"/>
                </a:lnTo>
                <a:lnTo>
                  <a:pt x="759333" y="599033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3231" y="3264408"/>
            <a:ext cx="2415540" cy="620395"/>
          </a:xfrm>
          <a:custGeom>
            <a:avLst/>
            <a:gdLst/>
            <a:ahLst/>
            <a:cxnLst/>
            <a:rect l="l" t="t" r="r" b="b"/>
            <a:pathLst>
              <a:path w="2415540" h="620395">
                <a:moveTo>
                  <a:pt x="0" y="620268"/>
                </a:moveTo>
                <a:lnTo>
                  <a:pt x="2415540" y="620268"/>
                </a:lnTo>
                <a:lnTo>
                  <a:pt x="2415540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3231" y="3264408"/>
            <a:ext cx="2415540" cy="620395"/>
          </a:xfrm>
          <a:custGeom>
            <a:avLst/>
            <a:gdLst/>
            <a:ahLst/>
            <a:cxnLst/>
            <a:rect l="l" t="t" r="r" b="b"/>
            <a:pathLst>
              <a:path w="2415540" h="620395">
                <a:moveTo>
                  <a:pt x="0" y="620268"/>
                </a:moveTo>
                <a:lnTo>
                  <a:pt x="2415540" y="620268"/>
                </a:lnTo>
                <a:lnTo>
                  <a:pt x="2415540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ln w="9144">
            <a:solidFill>
              <a:srgbClr val="5B9BD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87983" y="3334384"/>
            <a:ext cx="5588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u="heavy" dirty="0">
                <a:latin typeface="Calibri"/>
                <a:cs typeface="Calibri"/>
              </a:rPr>
              <a:t> 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8382" y="3350386"/>
            <a:ext cx="131572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2540" algn="ctr">
              <a:lnSpc>
                <a:spcPct val="90000"/>
              </a:lnSpc>
            </a:pPr>
            <a:r>
              <a:rPr sz="1050" b="1" dirty="0">
                <a:latin typeface="Calibri"/>
                <a:cs typeface="Calibri"/>
              </a:rPr>
              <a:t>Н</a:t>
            </a:r>
            <a:r>
              <a:rPr sz="1050" b="1" spc="-5" dirty="0">
                <a:latin typeface="Calibri"/>
                <a:cs typeface="Calibri"/>
              </a:rPr>
              <a:t>е</a:t>
            </a:r>
            <a:r>
              <a:rPr sz="1050" b="1" dirty="0">
                <a:latin typeface="Calibri"/>
                <a:cs typeface="Calibri"/>
              </a:rPr>
              <a:t>з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виси</a:t>
            </a:r>
            <a:r>
              <a:rPr sz="1050" b="1" spc="-10" dirty="0">
                <a:latin typeface="Calibri"/>
                <a:cs typeface="Calibri"/>
              </a:rPr>
              <a:t>ма</a:t>
            </a:r>
            <a:r>
              <a:rPr sz="1050" b="1" dirty="0">
                <a:latin typeface="Calibri"/>
                <a:cs typeface="Calibri"/>
              </a:rPr>
              <a:t>я</a:t>
            </a:r>
            <a:r>
              <a:rPr sz="1050" b="1" spc="-30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о</a:t>
            </a:r>
            <a:r>
              <a:rPr sz="1050" b="1" spc="-10" dirty="0">
                <a:latin typeface="Calibri"/>
                <a:cs typeface="Calibri"/>
              </a:rPr>
              <a:t>ц</a:t>
            </a:r>
            <a:r>
              <a:rPr sz="1050" b="1" spc="-5" dirty="0">
                <a:latin typeface="Calibri"/>
                <a:cs typeface="Calibri"/>
              </a:rPr>
              <a:t>е</a:t>
            </a:r>
            <a:r>
              <a:rPr sz="1050" b="1" dirty="0">
                <a:latin typeface="Calibri"/>
                <a:cs typeface="Calibri"/>
              </a:rPr>
              <a:t>нка к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чес</a:t>
            </a:r>
            <a:r>
              <a:rPr sz="1050" b="1" spc="-5" dirty="0">
                <a:latin typeface="Calibri"/>
                <a:cs typeface="Calibri"/>
              </a:rPr>
              <a:t>т</a:t>
            </a:r>
            <a:r>
              <a:rPr sz="1050" b="1" dirty="0">
                <a:latin typeface="Calibri"/>
                <a:cs typeface="Calibri"/>
              </a:rPr>
              <a:t>ва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бр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з</a:t>
            </a:r>
            <a:r>
              <a:rPr sz="1050" b="1" spc="-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в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ния </a:t>
            </a:r>
            <a:r>
              <a:rPr sz="1050" b="1" spc="-10" dirty="0">
                <a:latin typeface="Calibri"/>
                <a:cs typeface="Calibri"/>
              </a:rPr>
              <a:t>(</a:t>
            </a:r>
            <a:r>
              <a:rPr sz="1050" b="1" dirty="0">
                <a:latin typeface="Calibri"/>
                <a:cs typeface="Calibri"/>
              </a:rPr>
              <a:t>р</a:t>
            </a:r>
            <a:r>
              <a:rPr sz="1050" b="1" spc="-10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ди</a:t>
            </a:r>
            <a:r>
              <a:rPr sz="1050" b="1" spc="-10" dirty="0">
                <a:latin typeface="Calibri"/>
                <a:cs typeface="Calibri"/>
              </a:rPr>
              <a:t>т</a:t>
            </a:r>
            <a:r>
              <a:rPr sz="1050" b="1" spc="-5" dirty="0">
                <a:latin typeface="Calibri"/>
                <a:cs typeface="Calibri"/>
              </a:rPr>
              <a:t>ел</a:t>
            </a:r>
            <a:r>
              <a:rPr sz="1050" b="1" dirty="0">
                <a:latin typeface="Calibri"/>
                <a:cs typeface="Calibri"/>
              </a:rPr>
              <a:t>и)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37408" y="2155063"/>
            <a:ext cx="396240" cy="755015"/>
          </a:xfrm>
          <a:custGeom>
            <a:avLst/>
            <a:gdLst/>
            <a:ahLst/>
            <a:cxnLst/>
            <a:rect l="l" t="t" r="r" b="b"/>
            <a:pathLst>
              <a:path w="396239" h="755014">
                <a:moveTo>
                  <a:pt x="289052" y="0"/>
                </a:moveTo>
                <a:lnTo>
                  <a:pt x="49149" y="23749"/>
                </a:lnTo>
                <a:lnTo>
                  <a:pt x="147955" y="82042"/>
                </a:lnTo>
                <a:lnTo>
                  <a:pt x="133424" y="113752"/>
                </a:lnTo>
                <a:lnTo>
                  <a:pt x="106567" y="178002"/>
                </a:lnTo>
                <a:lnTo>
                  <a:pt x="82671" y="243272"/>
                </a:lnTo>
                <a:lnTo>
                  <a:pt x="61755" y="309460"/>
                </a:lnTo>
                <a:lnTo>
                  <a:pt x="43843" y="376465"/>
                </a:lnTo>
                <a:lnTo>
                  <a:pt x="28956" y="444183"/>
                </a:lnTo>
                <a:lnTo>
                  <a:pt x="17117" y="512514"/>
                </a:lnTo>
                <a:lnTo>
                  <a:pt x="8348" y="581354"/>
                </a:lnTo>
                <a:lnTo>
                  <a:pt x="2670" y="650602"/>
                </a:lnTo>
                <a:lnTo>
                  <a:pt x="107" y="720155"/>
                </a:lnTo>
                <a:lnTo>
                  <a:pt x="0" y="755014"/>
                </a:lnTo>
                <a:lnTo>
                  <a:pt x="172847" y="753618"/>
                </a:lnTo>
                <a:lnTo>
                  <a:pt x="172930" y="723459"/>
                </a:lnTo>
                <a:lnTo>
                  <a:pt x="173674" y="693342"/>
                </a:lnTo>
                <a:lnTo>
                  <a:pt x="177135" y="633274"/>
                </a:lnTo>
                <a:lnTo>
                  <a:pt x="183211" y="573499"/>
                </a:lnTo>
                <a:lnTo>
                  <a:pt x="191884" y="514102"/>
                </a:lnTo>
                <a:lnTo>
                  <a:pt x="203136" y="455168"/>
                </a:lnTo>
                <a:lnTo>
                  <a:pt x="216948" y="396782"/>
                </a:lnTo>
                <a:lnTo>
                  <a:pt x="233302" y="339031"/>
                </a:lnTo>
                <a:lnTo>
                  <a:pt x="252180" y="281998"/>
                </a:lnTo>
                <a:lnTo>
                  <a:pt x="273563" y="225771"/>
                </a:lnTo>
                <a:lnTo>
                  <a:pt x="297434" y="170434"/>
                </a:lnTo>
                <a:lnTo>
                  <a:pt x="368922" y="170434"/>
                </a:lnTo>
                <a:lnTo>
                  <a:pt x="289052" y="0"/>
                </a:lnTo>
                <a:close/>
              </a:path>
              <a:path w="396239" h="755014">
                <a:moveTo>
                  <a:pt x="368922" y="170434"/>
                </a:moveTo>
                <a:lnTo>
                  <a:pt x="297434" y="170434"/>
                </a:lnTo>
                <a:lnTo>
                  <a:pt x="396240" y="228726"/>
                </a:lnTo>
                <a:lnTo>
                  <a:pt x="368922" y="17043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37408" y="2155063"/>
            <a:ext cx="396240" cy="755015"/>
          </a:xfrm>
          <a:custGeom>
            <a:avLst/>
            <a:gdLst/>
            <a:ahLst/>
            <a:cxnLst/>
            <a:rect l="l" t="t" r="r" b="b"/>
            <a:pathLst>
              <a:path w="396239" h="755014">
                <a:moveTo>
                  <a:pt x="0" y="755014"/>
                </a:moveTo>
                <a:lnTo>
                  <a:pt x="998" y="685347"/>
                </a:lnTo>
                <a:lnTo>
                  <a:pt x="5121" y="615933"/>
                </a:lnTo>
                <a:lnTo>
                  <a:pt x="12347" y="546876"/>
                </a:lnTo>
                <a:lnTo>
                  <a:pt x="22654" y="478278"/>
                </a:lnTo>
                <a:lnTo>
                  <a:pt x="36020" y="410241"/>
                </a:lnTo>
                <a:lnTo>
                  <a:pt x="52422" y="342867"/>
                </a:lnTo>
                <a:lnTo>
                  <a:pt x="71839" y="276258"/>
                </a:lnTo>
                <a:lnTo>
                  <a:pt x="94248" y="210516"/>
                </a:lnTo>
                <a:lnTo>
                  <a:pt x="119627" y="145743"/>
                </a:lnTo>
                <a:lnTo>
                  <a:pt x="147955" y="82042"/>
                </a:lnTo>
                <a:lnTo>
                  <a:pt x="49149" y="23749"/>
                </a:lnTo>
                <a:lnTo>
                  <a:pt x="289052" y="0"/>
                </a:lnTo>
                <a:lnTo>
                  <a:pt x="396240" y="228726"/>
                </a:lnTo>
                <a:lnTo>
                  <a:pt x="297434" y="170434"/>
                </a:lnTo>
                <a:lnTo>
                  <a:pt x="285189" y="197986"/>
                </a:lnTo>
                <a:lnTo>
                  <a:pt x="262559" y="253779"/>
                </a:lnTo>
                <a:lnTo>
                  <a:pt x="242427" y="310419"/>
                </a:lnTo>
                <a:lnTo>
                  <a:pt x="224808" y="367822"/>
                </a:lnTo>
                <a:lnTo>
                  <a:pt x="209723" y="425901"/>
                </a:lnTo>
                <a:lnTo>
                  <a:pt x="197189" y="484571"/>
                </a:lnTo>
                <a:lnTo>
                  <a:pt x="187224" y="543748"/>
                </a:lnTo>
                <a:lnTo>
                  <a:pt x="179847" y="603345"/>
                </a:lnTo>
                <a:lnTo>
                  <a:pt x="175076" y="663277"/>
                </a:lnTo>
                <a:lnTo>
                  <a:pt x="172930" y="723459"/>
                </a:lnTo>
                <a:lnTo>
                  <a:pt x="172847" y="753618"/>
                </a:lnTo>
                <a:lnTo>
                  <a:pt x="0" y="755014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96944" y="1215263"/>
            <a:ext cx="832485" cy="386715"/>
          </a:xfrm>
          <a:custGeom>
            <a:avLst/>
            <a:gdLst/>
            <a:ahLst/>
            <a:cxnLst/>
            <a:rect l="l" t="t" r="r" b="b"/>
            <a:pathLst>
              <a:path w="832485" h="386715">
                <a:moveTo>
                  <a:pt x="832224" y="252307"/>
                </a:moveTo>
                <a:lnTo>
                  <a:pt x="438212" y="252307"/>
                </a:lnTo>
                <a:lnTo>
                  <a:pt x="471012" y="252564"/>
                </a:lnTo>
                <a:lnTo>
                  <a:pt x="503810" y="253605"/>
                </a:lnTo>
                <a:lnTo>
                  <a:pt x="569345" y="258041"/>
                </a:lnTo>
                <a:lnTo>
                  <a:pt x="634702" y="265622"/>
                </a:lnTo>
                <a:lnTo>
                  <a:pt x="699769" y="276351"/>
                </a:lnTo>
                <a:lnTo>
                  <a:pt x="666750" y="386207"/>
                </a:lnTo>
                <a:lnTo>
                  <a:pt x="832224" y="252307"/>
                </a:lnTo>
                <a:close/>
              </a:path>
              <a:path w="832485" h="386715">
                <a:moveTo>
                  <a:pt x="448312" y="79520"/>
                </a:moveTo>
                <a:lnTo>
                  <a:pt x="372729" y="81168"/>
                </a:lnTo>
                <a:lnTo>
                  <a:pt x="297310" y="86509"/>
                </a:lnTo>
                <a:lnTo>
                  <a:pt x="222191" y="95534"/>
                </a:lnTo>
                <a:lnTo>
                  <a:pt x="147508" y="108238"/>
                </a:lnTo>
                <a:lnTo>
                  <a:pt x="73399" y="124613"/>
                </a:lnTo>
                <a:lnTo>
                  <a:pt x="0" y="144652"/>
                </a:lnTo>
                <a:lnTo>
                  <a:pt x="49656" y="310134"/>
                </a:lnTo>
                <a:lnTo>
                  <a:pt x="81369" y="301034"/>
                </a:lnTo>
                <a:lnTo>
                  <a:pt x="113249" y="292711"/>
                </a:lnTo>
                <a:lnTo>
                  <a:pt x="177460" y="278396"/>
                </a:lnTo>
                <a:lnTo>
                  <a:pt x="242175" y="267192"/>
                </a:lnTo>
                <a:lnTo>
                  <a:pt x="307282" y="259106"/>
                </a:lnTo>
                <a:lnTo>
                  <a:pt x="372665" y="254142"/>
                </a:lnTo>
                <a:lnTo>
                  <a:pt x="438212" y="252307"/>
                </a:lnTo>
                <a:lnTo>
                  <a:pt x="832224" y="252307"/>
                </a:lnTo>
                <a:lnTo>
                  <a:pt x="863091" y="227329"/>
                </a:lnTo>
                <a:lnTo>
                  <a:pt x="821528" y="109982"/>
                </a:lnTo>
                <a:lnTo>
                  <a:pt x="749553" y="109982"/>
                </a:lnTo>
                <a:lnTo>
                  <a:pt x="712173" y="102922"/>
                </a:lnTo>
                <a:lnTo>
                  <a:pt x="637090" y="91595"/>
                </a:lnTo>
                <a:lnTo>
                  <a:pt x="561695" y="83984"/>
                </a:lnTo>
                <a:lnTo>
                  <a:pt x="486122" y="80082"/>
                </a:lnTo>
                <a:lnTo>
                  <a:pt x="448312" y="79520"/>
                </a:lnTo>
                <a:close/>
              </a:path>
              <a:path w="832485" h="386715">
                <a:moveTo>
                  <a:pt x="782573" y="0"/>
                </a:moveTo>
                <a:lnTo>
                  <a:pt x="749553" y="109982"/>
                </a:lnTo>
                <a:lnTo>
                  <a:pt x="821528" y="109982"/>
                </a:lnTo>
                <a:lnTo>
                  <a:pt x="782573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96944" y="1215263"/>
            <a:ext cx="863600" cy="386715"/>
          </a:xfrm>
          <a:custGeom>
            <a:avLst/>
            <a:gdLst/>
            <a:ahLst/>
            <a:cxnLst/>
            <a:rect l="l" t="t" r="r" b="b"/>
            <a:pathLst>
              <a:path w="863600" h="386715">
                <a:moveTo>
                  <a:pt x="0" y="144652"/>
                </a:moveTo>
                <a:lnTo>
                  <a:pt x="73399" y="124613"/>
                </a:lnTo>
                <a:lnTo>
                  <a:pt x="147508" y="108238"/>
                </a:lnTo>
                <a:lnTo>
                  <a:pt x="222191" y="95534"/>
                </a:lnTo>
                <a:lnTo>
                  <a:pt x="297310" y="86509"/>
                </a:lnTo>
                <a:lnTo>
                  <a:pt x="372729" y="81168"/>
                </a:lnTo>
                <a:lnTo>
                  <a:pt x="448312" y="79520"/>
                </a:lnTo>
                <a:lnTo>
                  <a:pt x="486122" y="80082"/>
                </a:lnTo>
                <a:lnTo>
                  <a:pt x="561695" y="83984"/>
                </a:lnTo>
                <a:lnTo>
                  <a:pt x="637090" y="91595"/>
                </a:lnTo>
                <a:lnTo>
                  <a:pt x="712173" y="102922"/>
                </a:lnTo>
                <a:lnTo>
                  <a:pt x="749553" y="109982"/>
                </a:lnTo>
                <a:lnTo>
                  <a:pt x="782573" y="0"/>
                </a:lnTo>
                <a:lnTo>
                  <a:pt x="863091" y="227329"/>
                </a:lnTo>
                <a:lnTo>
                  <a:pt x="666750" y="386207"/>
                </a:lnTo>
                <a:lnTo>
                  <a:pt x="699769" y="276351"/>
                </a:lnTo>
                <a:lnTo>
                  <a:pt x="667279" y="270593"/>
                </a:lnTo>
                <a:lnTo>
                  <a:pt x="602053" y="261438"/>
                </a:lnTo>
                <a:lnTo>
                  <a:pt x="536592" y="255430"/>
                </a:lnTo>
                <a:lnTo>
                  <a:pt x="471012" y="252564"/>
                </a:lnTo>
                <a:lnTo>
                  <a:pt x="438212" y="252307"/>
                </a:lnTo>
                <a:lnTo>
                  <a:pt x="405425" y="252833"/>
                </a:lnTo>
                <a:lnTo>
                  <a:pt x="339946" y="256233"/>
                </a:lnTo>
                <a:lnTo>
                  <a:pt x="274687" y="262759"/>
                </a:lnTo>
                <a:lnTo>
                  <a:pt x="209762" y="272405"/>
                </a:lnTo>
                <a:lnTo>
                  <a:pt x="145285" y="285165"/>
                </a:lnTo>
                <a:lnTo>
                  <a:pt x="81369" y="301034"/>
                </a:lnTo>
                <a:lnTo>
                  <a:pt x="49656" y="310134"/>
                </a:lnTo>
                <a:lnTo>
                  <a:pt x="0" y="144652"/>
                </a:lnTo>
                <a:close/>
              </a:path>
            </a:pathLst>
          </a:custGeom>
          <a:ln w="57912">
            <a:solidFill>
              <a:srgbClr val="EC7C3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12435" y="1696085"/>
            <a:ext cx="986155" cy="637540"/>
          </a:xfrm>
          <a:custGeom>
            <a:avLst/>
            <a:gdLst/>
            <a:ahLst/>
            <a:cxnLst/>
            <a:rect l="l" t="t" r="r" b="b"/>
            <a:pathLst>
              <a:path w="986154" h="637539">
                <a:moveTo>
                  <a:pt x="100584" y="470915"/>
                </a:moveTo>
                <a:lnTo>
                  <a:pt x="0" y="637158"/>
                </a:lnTo>
                <a:lnTo>
                  <a:pt x="193293" y="617854"/>
                </a:lnTo>
                <a:lnTo>
                  <a:pt x="172139" y="584326"/>
                </a:lnTo>
                <a:lnTo>
                  <a:pt x="137922" y="584326"/>
                </a:lnTo>
                <a:lnTo>
                  <a:pt x="106934" y="535304"/>
                </a:lnTo>
                <a:lnTo>
                  <a:pt x="131444" y="519827"/>
                </a:lnTo>
                <a:lnTo>
                  <a:pt x="100584" y="470915"/>
                </a:lnTo>
                <a:close/>
              </a:path>
              <a:path w="986154" h="637539">
                <a:moveTo>
                  <a:pt x="131444" y="519827"/>
                </a:moveTo>
                <a:lnTo>
                  <a:pt x="106934" y="535304"/>
                </a:lnTo>
                <a:lnTo>
                  <a:pt x="137922" y="584326"/>
                </a:lnTo>
                <a:lnTo>
                  <a:pt x="162390" y="568875"/>
                </a:lnTo>
                <a:lnTo>
                  <a:pt x="131444" y="519827"/>
                </a:lnTo>
                <a:close/>
              </a:path>
              <a:path w="986154" h="637539">
                <a:moveTo>
                  <a:pt x="162390" y="568875"/>
                </a:moveTo>
                <a:lnTo>
                  <a:pt x="137922" y="584326"/>
                </a:lnTo>
                <a:lnTo>
                  <a:pt x="172139" y="584326"/>
                </a:lnTo>
                <a:lnTo>
                  <a:pt x="162390" y="568875"/>
                </a:lnTo>
                <a:close/>
              </a:path>
              <a:path w="986154" h="637539">
                <a:moveTo>
                  <a:pt x="954659" y="0"/>
                </a:moveTo>
                <a:lnTo>
                  <a:pt x="131444" y="519827"/>
                </a:lnTo>
                <a:lnTo>
                  <a:pt x="162390" y="568875"/>
                </a:lnTo>
                <a:lnTo>
                  <a:pt x="985647" y="49022"/>
                </a:lnTo>
                <a:lnTo>
                  <a:pt x="95465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49011" y="2689860"/>
            <a:ext cx="1089660" cy="881380"/>
          </a:xfrm>
          <a:custGeom>
            <a:avLst/>
            <a:gdLst/>
            <a:ahLst/>
            <a:cxnLst/>
            <a:rect l="l" t="t" r="r" b="b"/>
            <a:pathLst>
              <a:path w="1089660" h="881379">
                <a:moveTo>
                  <a:pt x="153673" y="86058"/>
                </a:moveTo>
                <a:lnTo>
                  <a:pt x="117458" y="131254"/>
                </a:lnTo>
                <a:lnTo>
                  <a:pt x="1053464" y="881126"/>
                </a:lnTo>
                <a:lnTo>
                  <a:pt x="1089660" y="835913"/>
                </a:lnTo>
                <a:lnTo>
                  <a:pt x="153673" y="86058"/>
                </a:lnTo>
                <a:close/>
              </a:path>
              <a:path w="1089660" h="881379">
                <a:moveTo>
                  <a:pt x="0" y="0"/>
                </a:moveTo>
                <a:lnTo>
                  <a:pt x="81279" y="176402"/>
                </a:lnTo>
                <a:lnTo>
                  <a:pt x="117458" y="131254"/>
                </a:lnTo>
                <a:lnTo>
                  <a:pt x="94868" y="113156"/>
                </a:lnTo>
                <a:lnTo>
                  <a:pt x="131063" y="67944"/>
                </a:lnTo>
                <a:lnTo>
                  <a:pt x="168188" y="67944"/>
                </a:lnTo>
                <a:lnTo>
                  <a:pt x="189864" y="40893"/>
                </a:lnTo>
                <a:lnTo>
                  <a:pt x="0" y="0"/>
                </a:lnTo>
                <a:close/>
              </a:path>
              <a:path w="1089660" h="881379">
                <a:moveTo>
                  <a:pt x="131063" y="67944"/>
                </a:moveTo>
                <a:lnTo>
                  <a:pt x="94868" y="113156"/>
                </a:lnTo>
                <a:lnTo>
                  <a:pt x="117458" y="131254"/>
                </a:lnTo>
                <a:lnTo>
                  <a:pt x="153673" y="86058"/>
                </a:lnTo>
                <a:lnTo>
                  <a:pt x="131063" y="67944"/>
                </a:lnTo>
                <a:close/>
              </a:path>
              <a:path w="1089660" h="881379">
                <a:moveTo>
                  <a:pt x="168188" y="67944"/>
                </a:moveTo>
                <a:lnTo>
                  <a:pt x="131063" y="67944"/>
                </a:lnTo>
                <a:lnTo>
                  <a:pt x="153673" y="86058"/>
                </a:lnTo>
                <a:lnTo>
                  <a:pt x="168188" y="6794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00144" y="2723388"/>
            <a:ext cx="1931670" cy="837565"/>
          </a:xfrm>
          <a:custGeom>
            <a:avLst/>
            <a:gdLst/>
            <a:ahLst/>
            <a:cxnLst/>
            <a:rect l="l" t="t" r="r" b="b"/>
            <a:pathLst>
              <a:path w="1931670" h="837564">
                <a:moveTo>
                  <a:pt x="171567" y="53531"/>
                </a:moveTo>
                <a:lnTo>
                  <a:pt x="149376" y="106960"/>
                </a:lnTo>
                <a:lnTo>
                  <a:pt x="1909317" y="837184"/>
                </a:lnTo>
                <a:lnTo>
                  <a:pt x="1931542" y="783717"/>
                </a:lnTo>
                <a:lnTo>
                  <a:pt x="171567" y="53531"/>
                </a:lnTo>
                <a:close/>
              </a:path>
              <a:path w="1931670" h="837564">
                <a:moveTo>
                  <a:pt x="193801" y="0"/>
                </a:moveTo>
                <a:lnTo>
                  <a:pt x="0" y="13716"/>
                </a:lnTo>
                <a:lnTo>
                  <a:pt x="127126" y="160528"/>
                </a:lnTo>
                <a:lnTo>
                  <a:pt x="149376" y="106960"/>
                </a:lnTo>
                <a:lnTo>
                  <a:pt x="122681" y="95885"/>
                </a:lnTo>
                <a:lnTo>
                  <a:pt x="144779" y="42418"/>
                </a:lnTo>
                <a:lnTo>
                  <a:pt x="176183" y="42418"/>
                </a:lnTo>
                <a:lnTo>
                  <a:pt x="193801" y="0"/>
                </a:lnTo>
                <a:close/>
              </a:path>
              <a:path w="1931670" h="837564">
                <a:moveTo>
                  <a:pt x="144779" y="42418"/>
                </a:moveTo>
                <a:lnTo>
                  <a:pt x="122681" y="95885"/>
                </a:lnTo>
                <a:lnTo>
                  <a:pt x="149376" y="106960"/>
                </a:lnTo>
                <a:lnTo>
                  <a:pt x="171567" y="53531"/>
                </a:lnTo>
                <a:lnTo>
                  <a:pt x="144779" y="42418"/>
                </a:lnTo>
                <a:close/>
              </a:path>
              <a:path w="1931670" h="837564">
                <a:moveTo>
                  <a:pt x="176183" y="42418"/>
                </a:moveTo>
                <a:lnTo>
                  <a:pt x="144779" y="42418"/>
                </a:lnTo>
                <a:lnTo>
                  <a:pt x="171567" y="53531"/>
                </a:lnTo>
                <a:lnTo>
                  <a:pt x="176183" y="4241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53940" y="3406647"/>
            <a:ext cx="1267460" cy="173990"/>
          </a:xfrm>
          <a:custGeom>
            <a:avLst/>
            <a:gdLst/>
            <a:ahLst/>
            <a:cxnLst/>
            <a:rect l="l" t="t" r="r" b="b"/>
            <a:pathLst>
              <a:path w="1267460" h="173989">
                <a:moveTo>
                  <a:pt x="176911" y="0"/>
                </a:moveTo>
                <a:lnTo>
                  <a:pt x="0" y="80263"/>
                </a:lnTo>
                <a:lnTo>
                  <a:pt x="170307" y="173608"/>
                </a:lnTo>
                <a:lnTo>
                  <a:pt x="172507" y="115763"/>
                </a:lnTo>
                <a:lnTo>
                  <a:pt x="143637" y="114680"/>
                </a:lnTo>
                <a:lnTo>
                  <a:pt x="145796" y="56768"/>
                </a:lnTo>
                <a:lnTo>
                  <a:pt x="174751" y="56768"/>
                </a:lnTo>
                <a:lnTo>
                  <a:pt x="176911" y="0"/>
                </a:lnTo>
                <a:close/>
              </a:path>
              <a:path w="1267460" h="173989">
                <a:moveTo>
                  <a:pt x="174710" y="57852"/>
                </a:moveTo>
                <a:lnTo>
                  <a:pt x="172507" y="115763"/>
                </a:lnTo>
                <a:lnTo>
                  <a:pt x="1265174" y="156717"/>
                </a:lnTo>
                <a:lnTo>
                  <a:pt x="1267333" y="98806"/>
                </a:lnTo>
                <a:lnTo>
                  <a:pt x="174710" y="57852"/>
                </a:lnTo>
                <a:close/>
              </a:path>
              <a:path w="1267460" h="173989">
                <a:moveTo>
                  <a:pt x="145796" y="56768"/>
                </a:moveTo>
                <a:lnTo>
                  <a:pt x="143637" y="114680"/>
                </a:lnTo>
                <a:lnTo>
                  <a:pt x="172507" y="115763"/>
                </a:lnTo>
                <a:lnTo>
                  <a:pt x="174710" y="57852"/>
                </a:lnTo>
                <a:lnTo>
                  <a:pt x="145796" y="56768"/>
                </a:lnTo>
                <a:close/>
              </a:path>
              <a:path w="1267460" h="173989">
                <a:moveTo>
                  <a:pt x="174751" y="56768"/>
                </a:moveTo>
                <a:lnTo>
                  <a:pt x="145796" y="56768"/>
                </a:lnTo>
                <a:lnTo>
                  <a:pt x="174710" y="57852"/>
                </a:lnTo>
                <a:lnTo>
                  <a:pt x="174751" y="5676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678682" y="2964433"/>
            <a:ext cx="560705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spc="-50" dirty="0">
                <a:latin typeface="Calibri"/>
                <a:cs typeface="Calibri"/>
              </a:rPr>
              <a:t>Д</a:t>
            </a:r>
            <a:r>
              <a:rPr sz="2100" b="1" dirty="0">
                <a:latin typeface="Calibri"/>
                <a:cs typeface="Calibri"/>
              </a:rPr>
              <a:t>ОО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410455" y="3982211"/>
            <a:ext cx="173990" cy="328295"/>
          </a:xfrm>
          <a:custGeom>
            <a:avLst/>
            <a:gdLst/>
            <a:ahLst/>
            <a:cxnLst/>
            <a:rect l="l" t="t" r="r" b="b"/>
            <a:pathLst>
              <a:path w="173989" h="328295">
                <a:moveTo>
                  <a:pt x="115824" y="144779"/>
                </a:moveTo>
                <a:lnTo>
                  <a:pt x="57912" y="144779"/>
                </a:lnTo>
                <a:lnTo>
                  <a:pt x="57912" y="328244"/>
                </a:lnTo>
                <a:lnTo>
                  <a:pt x="115824" y="328244"/>
                </a:lnTo>
                <a:lnTo>
                  <a:pt x="115824" y="144779"/>
                </a:lnTo>
                <a:close/>
              </a:path>
              <a:path w="173989" h="328295">
                <a:moveTo>
                  <a:pt x="86868" y="0"/>
                </a:moveTo>
                <a:lnTo>
                  <a:pt x="0" y="173735"/>
                </a:lnTo>
                <a:lnTo>
                  <a:pt x="57912" y="173735"/>
                </a:lnTo>
                <a:lnTo>
                  <a:pt x="57912" y="144779"/>
                </a:lnTo>
                <a:lnTo>
                  <a:pt x="159258" y="144779"/>
                </a:lnTo>
                <a:lnTo>
                  <a:pt x="86868" y="0"/>
                </a:lnTo>
                <a:close/>
              </a:path>
              <a:path w="173989" h="328295">
                <a:moveTo>
                  <a:pt x="159258" y="144779"/>
                </a:moveTo>
                <a:lnTo>
                  <a:pt x="115824" y="144779"/>
                </a:lnTo>
                <a:lnTo>
                  <a:pt x="115824" y="173735"/>
                </a:lnTo>
                <a:lnTo>
                  <a:pt x="173736" y="173735"/>
                </a:lnTo>
                <a:lnTo>
                  <a:pt x="159258" y="144779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05733" y="1964944"/>
            <a:ext cx="492759" cy="173990"/>
          </a:xfrm>
          <a:custGeom>
            <a:avLst/>
            <a:gdLst/>
            <a:ahLst/>
            <a:cxnLst/>
            <a:rect l="l" t="t" r="r" b="b"/>
            <a:pathLst>
              <a:path w="492760" h="173989">
                <a:moveTo>
                  <a:pt x="316366" y="116790"/>
                </a:moveTo>
                <a:lnTo>
                  <a:pt x="305562" y="173736"/>
                </a:lnTo>
                <a:lnTo>
                  <a:pt x="487139" y="122174"/>
                </a:lnTo>
                <a:lnTo>
                  <a:pt x="344805" y="122174"/>
                </a:lnTo>
                <a:lnTo>
                  <a:pt x="316366" y="116790"/>
                </a:lnTo>
                <a:close/>
              </a:path>
              <a:path w="492760" h="173989">
                <a:moveTo>
                  <a:pt x="327161" y="59895"/>
                </a:moveTo>
                <a:lnTo>
                  <a:pt x="316366" y="116790"/>
                </a:lnTo>
                <a:lnTo>
                  <a:pt x="344805" y="122174"/>
                </a:lnTo>
                <a:lnTo>
                  <a:pt x="355600" y="65278"/>
                </a:lnTo>
                <a:lnTo>
                  <a:pt x="327161" y="59895"/>
                </a:lnTo>
                <a:close/>
              </a:path>
              <a:path w="492760" h="173989">
                <a:moveTo>
                  <a:pt x="337946" y="3048"/>
                </a:moveTo>
                <a:lnTo>
                  <a:pt x="327161" y="59895"/>
                </a:lnTo>
                <a:lnTo>
                  <a:pt x="355600" y="65278"/>
                </a:lnTo>
                <a:lnTo>
                  <a:pt x="344805" y="122174"/>
                </a:lnTo>
                <a:lnTo>
                  <a:pt x="487139" y="122174"/>
                </a:lnTo>
                <a:lnTo>
                  <a:pt x="492506" y="120650"/>
                </a:lnTo>
                <a:lnTo>
                  <a:pt x="337946" y="3048"/>
                </a:lnTo>
                <a:close/>
              </a:path>
              <a:path w="492760" h="173989">
                <a:moveTo>
                  <a:pt x="10668" y="0"/>
                </a:moveTo>
                <a:lnTo>
                  <a:pt x="0" y="56895"/>
                </a:lnTo>
                <a:lnTo>
                  <a:pt x="316366" y="116790"/>
                </a:lnTo>
                <a:lnTo>
                  <a:pt x="327161" y="59895"/>
                </a:lnTo>
                <a:lnTo>
                  <a:pt x="1066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85414" y="1867789"/>
            <a:ext cx="488950" cy="721995"/>
          </a:xfrm>
          <a:custGeom>
            <a:avLst/>
            <a:gdLst/>
            <a:ahLst/>
            <a:cxnLst/>
            <a:rect l="l" t="t" r="r" b="b"/>
            <a:pathLst>
              <a:path w="488950" h="721994">
                <a:moveTo>
                  <a:pt x="369022" y="592650"/>
                </a:moveTo>
                <a:lnTo>
                  <a:pt x="320675" y="624459"/>
                </a:lnTo>
                <a:lnTo>
                  <a:pt x="488823" y="721741"/>
                </a:lnTo>
                <a:lnTo>
                  <a:pt x="476314" y="616838"/>
                </a:lnTo>
                <a:lnTo>
                  <a:pt x="384937" y="616838"/>
                </a:lnTo>
                <a:lnTo>
                  <a:pt x="369022" y="592650"/>
                </a:lnTo>
                <a:close/>
              </a:path>
              <a:path w="488950" h="721994">
                <a:moveTo>
                  <a:pt x="417423" y="560806"/>
                </a:moveTo>
                <a:lnTo>
                  <a:pt x="369022" y="592650"/>
                </a:lnTo>
                <a:lnTo>
                  <a:pt x="384937" y="616838"/>
                </a:lnTo>
                <a:lnTo>
                  <a:pt x="433324" y="584962"/>
                </a:lnTo>
                <a:lnTo>
                  <a:pt x="417423" y="560806"/>
                </a:lnTo>
                <a:close/>
              </a:path>
              <a:path w="488950" h="721994">
                <a:moveTo>
                  <a:pt x="465836" y="528955"/>
                </a:moveTo>
                <a:lnTo>
                  <a:pt x="417423" y="560806"/>
                </a:lnTo>
                <a:lnTo>
                  <a:pt x="433324" y="584962"/>
                </a:lnTo>
                <a:lnTo>
                  <a:pt x="384937" y="616838"/>
                </a:lnTo>
                <a:lnTo>
                  <a:pt x="476314" y="616838"/>
                </a:lnTo>
                <a:lnTo>
                  <a:pt x="465836" y="528955"/>
                </a:lnTo>
                <a:close/>
              </a:path>
              <a:path w="488950" h="721994">
                <a:moveTo>
                  <a:pt x="48260" y="0"/>
                </a:moveTo>
                <a:lnTo>
                  <a:pt x="0" y="31750"/>
                </a:lnTo>
                <a:lnTo>
                  <a:pt x="369022" y="592650"/>
                </a:lnTo>
                <a:lnTo>
                  <a:pt x="417423" y="560806"/>
                </a:lnTo>
                <a:lnTo>
                  <a:pt x="482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77128" y="1296924"/>
            <a:ext cx="2506980" cy="654050"/>
          </a:xfrm>
          <a:custGeom>
            <a:avLst/>
            <a:gdLst/>
            <a:ahLst/>
            <a:cxnLst/>
            <a:rect l="l" t="t" r="r" b="b"/>
            <a:pathLst>
              <a:path w="2506979" h="654050">
                <a:moveTo>
                  <a:pt x="0" y="653795"/>
                </a:moveTo>
                <a:lnTo>
                  <a:pt x="2506979" y="653795"/>
                </a:lnTo>
                <a:lnTo>
                  <a:pt x="2506979" y="0"/>
                </a:lnTo>
                <a:lnTo>
                  <a:pt x="0" y="0"/>
                </a:lnTo>
                <a:lnTo>
                  <a:pt x="0" y="653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77128" y="1296924"/>
            <a:ext cx="2506980" cy="654050"/>
          </a:xfrm>
          <a:custGeom>
            <a:avLst/>
            <a:gdLst/>
            <a:ahLst/>
            <a:cxnLst/>
            <a:rect l="l" t="t" r="r" b="b"/>
            <a:pathLst>
              <a:path w="2506979" h="654050">
                <a:moveTo>
                  <a:pt x="0" y="653795"/>
                </a:moveTo>
                <a:lnTo>
                  <a:pt x="2506979" y="653795"/>
                </a:lnTo>
                <a:lnTo>
                  <a:pt x="2506979" y="0"/>
                </a:lnTo>
                <a:lnTo>
                  <a:pt x="0" y="0"/>
                </a:lnTo>
                <a:lnTo>
                  <a:pt x="0" y="653795"/>
                </a:lnTo>
                <a:close/>
              </a:path>
            </a:pathLst>
          </a:custGeom>
          <a:ln w="9144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14592" y="1514602"/>
            <a:ext cx="14598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С</a:t>
            </a:r>
            <a:r>
              <a:rPr sz="1200" b="1" spc="-5" dirty="0">
                <a:latin typeface="Calibri"/>
                <a:cs typeface="Calibri"/>
              </a:rPr>
              <a:t>ам</a:t>
            </a:r>
            <a:r>
              <a:rPr sz="1200" b="1" dirty="0">
                <a:latin typeface="Calibri"/>
                <a:cs typeface="Calibri"/>
              </a:rPr>
              <a:t>оо</a:t>
            </a:r>
            <a:r>
              <a:rPr sz="1200" b="1" spc="-15" dirty="0">
                <a:latin typeface="Calibri"/>
                <a:cs typeface="Calibri"/>
              </a:rPr>
              <a:t>ц</a:t>
            </a:r>
            <a:r>
              <a:rPr sz="1200" b="1" spc="-5" dirty="0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н</a:t>
            </a:r>
            <a:r>
              <a:rPr sz="1200" b="1" spc="-20" dirty="0">
                <a:latin typeface="Calibri"/>
                <a:cs typeface="Calibri"/>
              </a:rPr>
              <a:t>к</a:t>
            </a:r>
            <a:r>
              <a:rPr sz="1200" b="1" dirty="0">
                <a:latin typeface="Calibri"/>
                <a:cs typeface="Calibri"/>
              </a:rPr>
              <a:t>а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п</a:t>
            </a:r>
            <a:r>
              <a:rPr sz="1200" b="1" spc="-20" dirty="0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д</a:t>
            </a:r>
            <a:r>
              <a:rPr sz="1200" b="1" spc="-10" dirty="0">
                <a:latin typeface="Calibri"/>
                <a:cs typeface="Calibri"/>
              </a:rPr>
              <a:t>а</a:t>
            </a:r>
            <a:r>
              <a:rPr sz="1200" b="1" spc="-20" dirty="0">
                <a:latin typeface="Calibri"/>
                <a:cs typeface="Calibri"/>
              </a:rPr>
              <a:t>г</a:t>
            </a:r>
            <a:r>
              <a:rPr sz="1200" b="1" dirty="0">
                <a:latin typeface="Calibri"/>
                <a:cs typeface="Calibri"/>
              </a:rPr>
              <a:t>о</a:t>
            </a:r>
            <a:r>
              <a:rPr sz="1200" b="1" spc="-5" dirty="0">
                <a:latin typeface="Calibri"/>
                <a:cs typeface="Calibri"/>
              </a:rPr>
              <a:t>г</a:t>
            </a:r>
            <a:r>
              <a:rPr sz="1200" b="1" dirty="0">
                <a:latin typeface="Calibri"/>
                <a:cs typeface="Calibri"/>
              </a:rPr>
              <a:t>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82284" y="1351074"/>
            <a:ext cx="439838" cy="471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69523" y="4552548"/>
            <a:ext cx="137160" cy="158750"/>
          </a:xfrm>
          <a:custGeom>
            <a:avLst/>
            <a:gdLst/>
            <a:ahLst/>
            <a:cxnLst/>
            <a:rect l="l" t="t" r="r" b="b"/>
            <a:pathLst>
              <a:path w="137160" h="158750">
                <a:moveTo>
                  <a:pt x="62083" y="0"/>
                </a:moveTo>
                <a:lnTo>
                  <a:pt x="27330" y="16247"/>
                </a:lnTo>
                <a:lnTo>
                  <a:pt x="4837" y="51762"/>
                </a:lnTo>
                <a:lnTo>
                  <a:pt x="0" y="82810"/>
                </a:lnTo>
                <a:lnTo>
                  <a:pt x="1990" y="97896"/>
                </a:lnTo>
                <a:lnTo>
                  <a:pt x="21406" y="135949"/>
                </a:lnTo>
                <a:lnTo>
                  <a:pt x="55267" y="156591"/>
                </a:lnTo>
                <a:lnTo>
                  <a:pt x="68492" y="158135"/>
                </a:lnTo>
                <a:lnTo>
                  <a:pt x="78765" y="157200"/>
                </a:lnTo>
                <a:lnTo>
                  <a:pt x="90607" y="153663"/>
                </a:lnTo>
                <a:lnTo>
                  <a:pt x="101586" y="147661"/>
                </a:lnTo>
                <a:lnTo>
                  <a:pt x="111473" y="139371"/>
                </a:lnTo>
                <a:lnTo>
                  <a:pt x="113707" y="136660"/>
                </a:lnTo>
                <a:lnTo>
                  <a:pt x="58799" y="136660"/>
                </a:lnTo>
                <a:lnTo>
                  <a:pt x="48045" y="132476"/>
                </a:lnTo>
                <a:lnTo>
                  <a:pt x="25141" y="101877"/>
                </a:lnTo>
                <a:lnTo>
                  <a:pt x="20911" y="67228"/>
                </a:lnTo>
                <a:lnTo>
                  <a:pt x="25645" y="53276"/>
                </a:lnTo>
                <a:lnTo>
                  <a:pt x="33231" y="41500"/>
                </a:lnTo>
                <a:lnTo>
                  <a:pt x="43208" y="32433"/>
                </a:lnTo>
                <a:lnTo>
                  <a:pt x="55116" y="26604"/>
                </a:lnTo>
                <a:lnTo>
                  <a:pt x="68492" y="24544"/>
                </a:lnTo>
                <a:lnTo>
                  <a:pt x="116765" y="24544"/>
                </a:lnTo>
                <a:lnTo>
                  <a:pt x="113021" y="20195"/>
                </a:lnTo>
                <a:lnTo>
                  <a:pt x="102402" y="11686"/>
                </a:lnTo>
                <a:lnTo>
                  <a:pt x="90253" y="5296"/>
                </a:lnTo>
                <a:lnTo>
                  <a:pt x="76753" y="1308"/>
                </a:lnTo>
                <a:lnTo>
                  <a:pt x="62083" y="0"/>
                </a:lnTo>
                <a:close/>
              </a:path>
              <a:path w="137160" h="158750">
                <a:moveTo>
                  <a:pt x="116765" y="24544"/>
                </a:moveTo>
                <a:lnTo>
                  <a:pt x="68492" y="24544"/>
                </a:lnTo>
                <a:lnTo>
                  <a:pt x="72544" y="24753"/>
                </a:lnTo>
                <a:lnTo>
                  <a:pt x="84173" y="27764"/>
                </a:lnTo>
                <a:lnTo>
                  <a:pt x="111054" y="55961"/>
                </a:lnTo>
                <a:lnTo>
                  <a:pt x="117159" y="88095"/>
                </a:lnTo>
                <a:lnTo>
                  <a:pt x="114202" y="101592"/>
                </a:lnTo>
                <a:lnTo>
                  <a:pt x="88550" y="130809"/>
                </a:lnTo>
                <a:lnTo>
                  <a:pt x="58799" y="136660"/>
                </a:lnTo>
                <a:lnTo>
                  <a:pt x="113707" y="136660"/>
                </a:lnTo>
                <a:lnTo>
                  <a:pt x="132321" y="102555"/>
                </a:lnTo>
                <a:lnTo>
                  <a:pt x="136605" y="69837"/>
                </a:lnTo>
                <a:lnTo>
                  <a:pt x="133902" y="55646"/>
                </a:lnTo>
                <a:lnTo>
                  <a:pt x="128951" y="42456"/>
                </a:lnTo>
                <a:lnTo>
                  <a:pt x="121931" y="30545"/>
                </a:lnTo>
                <a:lnTo>
                  <a:pt x="116765" y="2454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37432" y="4667984"/>
            <a:ext cx="139065" cy="157480"/>
          </a:xfrm>
          <a:custGeom>
            <a:avLst/>
            <a:gdLst/>
            <a:ahLst/>
            <a:cxnLst/>
            <a:rect l="l" t="t" r="r" b="b"/>
            <a:pathLst>
              <a:path w="139064" h="157479">
                <a:moveTo>
                  <a:pt x="56300" y="0"/>
                </a:moveTo>
                <a:lnTo>
                  <a:pt x="24633" y="24719"/>
                </a:lnTo>
                <a:lnTo>
                  <a:pt x="6460" y="59690"/>
                </a:lnTo>
                <a:lnTo>
                  <a:pt x="71" y="98572"/>
                </a:lnTo>
                <a:lnTo>
                  <a:pt x="0" y="152427"/>
                </a:lnTo>
                <a:lnTo>
                  <a:pt x="3937" y="156999"/>
                </a:lnTo>
                <a:lnTo>
                  <a:pt x="134746" y="156999"/>
                </a:lnTo>
                <a:lnTo>
                  <a:pt x="138683" y="152427"/>
                </a:lnTo>
                <a:lnTo>
                  <a:pt x="138683" y="138724"/>
                </a:lnTo>
                <a:lnTo>
                  <a:pt x="134746" y="134165"/>
                </a:lnTo>
                <a:lnTo>
                  <a:pt x="19812" y="134165"/>
                </a:lnTo>
                <a:lnTo>
                  <a:pt x="19821" y="98572"/>
                </a:lnTo>
                <a:lnTo>
                  <a:pt x="28388" y="59355"/>
                </a:lnTo>
                <a:lnTo>
                  <a:pt x="51178" y="27619"/>
                </a:lnTo>
                <a:lnTo>
                  <a:pt x="61467" y="19954"/>
                </a:lnTo>
                <a:lnTo>
                  <a:pt x="65404" y="15382"/>
                </a:lnTo>
                <a:lnTo>
                  <a:pt x="67309" y="8536"/>
                </a:lnTo>
                <a:lnTo>
                  <a:pt x="64260" y="2769"/>
                </a:lnTo>
                <a:lnTo>
                  <a:pt x="563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98391" y="4665103"/>
            <a:ext cx="139065" cy="160020"/>
          </a:xfrm>
          <a:custGeom>
            <a:avLst/>
            <a:gdLst/>
            <a:ahLst/>
            <a:cxnLst/>
            <a:rect l="l" t="t" r="r" b="b"/>
            <a:pathLst>
              <a:path w="139064" h="160020">
                <a:moveTo>
                  <a:pt x="81280" y="0"/>
                </a:moveTo>
                <a:lnTo>
                  <a:pt x="75311" y="2285"/>
                </a:lnTo>
                <a:lnTo>
                  <a:pt x="73279" y="6845"/>
                </a:lnTo>
                <a:lnTo>
                  <a:pt x="71374" y="13703"/>
                </a:lnTo>
                <a:lnTo>
                  <a:pt x="73279" y="20548"/>
                </a:lnTo>
                <a:lnTo>
                  <a:pt x="78281" y="23506"/>
                </a:lnTo>
                <a:lnTo>
                  <a:pt x="88449" y="31206"/>
                </a:lnTo>
                <a:lnTo>
                  <a:pt x="110815" y="62475"/>
                </a:lnTo>
                <a:lnTo>
                  <a:pt x="118872" y="102781"/>
                </a:lnTo>
                <a:lnTo>
                  <a:pt x="118872" y="137045"/>
                </a:lnTo>
                <a:lnTo>
                  <a:pt x="3937" y="137045"/>
                </a:lnTo>
                <a:lnTo>
                  <a:pt x="0" y="141604"/>
                </a:lnTo>
                <a:lnTo>
                  <a:pt x="0" y="155308"/>
                </a:lnTo>
                <a:lnTo>
                  <a:pt x="3937" y="159880"/>
                </a:lnTo>
                <a:lnTo>
                  <a:pt x="134747" y="159880"/>
                </a:lnTo>
                <a:lnTo>
                  <a:pt x="138684" y="155308"/>
                </a:lnTo>
                <a:lnTo>
                  <a:pt x="138091" y="90472"/>
                </a:lnTo>
                <a:lnTo>
                  <a:pt x="127952" y="51437"/>
                </a:lnTo>
                <a:lnTo>
                  <a:pt x="106640" y="18741"/>
                </a:lnTo>
                <a:lnTo>
                  <a:pt x="87122" y="2285"/>
                </a:lnTo>
                <a:lnTo>
                  <a:pt x="8128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67049" y="4463210"/>
            <a:ext cx="113030" cy="132080"/>
          </a:xfrm>
          <a:custGeom>
            <a:avLst/>
            <a:gdLst/>
            <a:ahLst/>
            <a:cxnLst/>
            <a:rect l="l" t="t" r="r" b="b"/>
            <a:pathLst>
              <a:path w="113029" h="132079">
                <a:moveTo>
                  <a:pt x="46365" y="0"/>
                </a:moveTo>
                <a:lnTo>
                  <a:pt x="9289" y="30739"/>
                </a:lnTo>
                <a:lnTo>
                  <a:pt x="0" y="79161"/>
                </a:lnTo>
                <a:lnTo>
                  <a:pt x="4143" y="93453"/>
                </a:lnTo>
                <a:lnTo>
                  <a:pt x="30444" y="124699"/>
                </a:lnTo>
                <a:lnTo>
                  <a:pt x="55903" y="131648"/>
                </a:lnTo>
                <a:lnTo>
                  <a:pt x="59872" y="131490"/>
                </a:lnTo>
                <a:lnTo>
                  <a:pt x="72153" y="128880"/>
                </a:lnTo>
                <a:lnTo>
                  <a:pt x="83374" y="123260"/>
                </a:lnTo>
                <a:lnTo>
                  <a:pt x="93226" y="114878"/>
                </a:lnTo>
                <a:lnTo>
                  <a:pt x="99511" y="106501"/>
                </a:lnTo>
                <a:lnTo>
                  <a:pt x="55654" y="106501"/>
                </a:lnTo>
                <a:lnTo>
                  <a:pt x="44268" y="104038"/>
                </a:lnTo>
                <a:lnTo>
                  <a:pt x="34133" y="97190"/>
                </a:lnTo>
                <a:lnTo>
                  <a:pt x="26029" y="86458"/>
                </a:lnTo>
                <a:lnTo>
                  <a:pt x="20739" y="72342"/>
                </a:lnTo>
                <a:lnTo>
                  <a:pt x="19042" y="55343"/>
                </a:lnTo>
                <a:lnTo>
                  <a:pt x="23395" y="41507"/>
                </a:lnTo>
                <a:lnTo>
                  <a:pt x="31414" y="30150"/>
                </a:lnTo>
                <a:lnTo>
                  <a:pt x="42462" y="22462"/>
                </a:lnTo>
                <a:lnTo>
                  <a:pt x="55903" y="19634"/>
                </a:lnTo>
                <a:lnTo>
                  <a:pt x="95764" y="19634"/>
                </a:lnTo>
                <a:lnTo>
                  <a:pt x="87755" y="12204"/>
                </a:lnTo>
                <a:lnTo>
                  <a:pt x="75866" y="5401"/>
                </a:lnTo>
                <a:lnTo>
                  <a:pt x="62020" y="1218"/>
                </a:lnTo>
                <a:lnTo>
                  <a:pt x="46365" y="0"/>
                </a:lnTo>
                <a:close/>
              </a:path>
              <a:path w="113029" h="132079">
                <a:moveTo>
                  <a:pt x="95764" y="19634"/>
                </a:moveTo>
                <a:lnTo>
                  <a:pt x="55903" y="19634"/>
                </a:lnTo>
                <a:lnTo>
                  <a:pt x="56330" y="19637"/>
                </a:lnTo>
                <a:lnTo>
                  <a:pt x="68431" y="22145"/>
                </a:lnTo>
                <a:lnTo>
                  <a:pt x="78613" y="29020"/>
                </a:lnTo>
                <a:lnTo>
                  <a:pt x="86384" y="39774"/>
                </a:lnTo>
                <a:lnTo>
                  <a:pt x="91256" y="53918"/>
                </a:lnTo>
                <a:lnTo>
                  <a:pt x="92738" y="70962"/>
                </a:lnTo>
                <a:lnTo>
                  <a:pt x="88349" y="84739"/>
                </a:lnTo>
                <a:lnTo>
                  <a:pt x="80295" y="96043"/>
                </a:lnTo>
                <a:lnTo>
                  <a:pt x="69191" y="103690"/>
                </a:lnTo>
                <a:lnTo>
                  <a:pt x="55654" y="106501"/>
                </a:lnTo>
                <a:lnTo>
                  <a:pt x="99511" y="106501"/>
                </a:lnTo>
                <a:lnTo>
                  <a:pt x="101401" y="103984"/>
                </a:lnTo>
                <a:lnTo>
                  <a:pt x="107588" y="90826"/>
                </a:lnTo>
                <a:lnTo>
                  <a:pt x="111480" y="75655"/>
                </a:lnTo>
                <a:lnTo>
                  <a:pt x="112767" y="58719"/>
                </a:lnTo>
                <a:lnTo>
                  <a:pt x="110194" y="44883"/>
                </a:lnTo>
                <a:lnTo>
                  <a:pt x="105068" y="32289"/>
                </a:lnTo>
                <a:lnTo>
                  <a:pt x="97539" y="21281"/>
                </a:lnTo>
                <a:lnTo>
                  <a:pt x="95764" y="1963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39896" y="4552340"/>
            <a:ext cx="109855" cy="135890"/>
          </a:xfrm>
          <a:custGeom>
            <a:avLst/>
            <a:gdLst/>
            <a:ahLst/>
            <a:cxnLst/>
            <a:rect l="l" t="t" r="r" b="b"/>
            <a:pathLst>
              <a:path w="109854" h="135889">
                <a:moveTo>
                  <a:pt x="47878" y="0"/>
                </a:moveTo>
                <a:lnTo>
                  <a:pt x="13270" y="34839"/>
                </a:lnTo>
                <a:lnTo>
                  <a:pt x="859" y="72280"/>
                </a:lnTo>
                <a:lnTo>
                  <a:pt x="0" y="85801"/>
                </a:lnTo>
                <a:lnTo>
                  <a:pt x="0" y="130962"/>
                </a:lnTo>
                <a:lnTo>
                  <a:pt x="3937" y="135483"/>
                </a:lnTo>
                <a:lnTo>
                  <a:pt x="105790" y="135483"/>
                </a:lnTo>
                <a:lnTo>
                  <a:pt x="109727" y="130962"/>
                </a:lnTo>
                <a:lnTo>
                  <a:pt x="109727" y="117424"/>
                </a:lnTo>
                <a:lnTo>
                  <a:pt x="105790" y="112903"/>
                </a:lnTo>
                <a:lnTo>
                  <a:pt x="19938" y="112903"/>
                </a:lnTo>
                <a:lnTo>
                  <a:pt x="20479" y="76651"/>
                </a:lnTo>
                <a:lnTo>
                  <a:pt x="35269" y="40168"/>
                </a:lnTo>
                <a:lnTo>
                  <a:pt x="53848" y="22580"/>
                </a:lnTo>
                <a:lnTo>
                  <a:pt x="57912" y="18059"/>
                </a:lnTo>
                <a:lnTo>
                  <a:pt x="59816" y="11290"/>
                </a:lnTo>
                <a:lnTo>
                  <a:pt x="57912" y="6769"/>
                </a:lnTo>
                <a:lnTo>
                  <a:pt x="53848" y="2260"/>
                </a:lnTo>
                <a:lnTo>
                  <a:pt x="4787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02966" y="4517135"/>
            <a:ext cx="107314" cy="78105"/>
          </a:xfrm>
          <a:custGeom>
            <a:avLst/>
            <a:gdLst/>
            <a:ahLst/>
            <a:cxnLst/>
            <a:rect l="l" t="t" r="r" b="b"/>
            <a:pathLst>
              <a:path w="107314" h="78104">
                <a:moveTo>
                  <a:pt x="14170" y="27431"/>
                </a:moveTo>
                <a:lnTo>
                  <a:pt x="8201" y="27431"/>
                </a:lnTo>
                <a:lnTo>
                  <a:pt x="3057" y="30752"/>
                </a:lnTo>
                <a:lnTo>
                  <a:pt x="0" y="39578"/>
                </a:lnTo>
                <a:lnTo>
                  <a:pt x="5488" y="53738"/>
                </a:lnTo>
                <a:lnTo>
                  <a:pt x="14901" y="64026"/>
                </a:lnTo>
                <a:lnTo>
                  <a:pt x="25564" y="71545"/>
                </a:lnTo>
                <a:lnTo>
                  <a:pt x="37250" y="76156"/>
                </a:lnTo>
                <a:lnTo>
                  <a:pt x="49730" y="77723"/>
                </a:lnTo>
                <a:lnTo>
                  <a:pt x="61935" y="76225"/>
                </a:lnTo>
                <a:lnTo>
                  <a:pt x="74284" y="71388"/>
                </a:lnTo>
                <a:lnTo>
                  <a:pt x="85196" y="63611"/>
                </a:lnTo>
                <a:lnTo>
                  <a:pt x="94309" y="53312"/>
                </a:lnTo>
                <a:lnTo>
                  <a:pt x="94671" y="52667"/>
                </a:lnTo>
                <a:lnTo>
                  <a:pt x="38258" y="52667"/>
                </a:lnTo>
                <a:lnTo>
                  <a:pt x="27280" y="45810"/>
                </a:lnTo>
                <a:lnTo>
                  <a:pt x="18107" y="34289"/>
                </a:lnTo>
                <a:lnTo>
                  <a:pt x="14170" y="27431"/>
                </a:lnTo>
                <a:close/>
              </a:path>
              <a:path w="107314" h="78104">
                <a:moveTo>
                  <a:pt x="103324" y="0"/>
                </a:moveTo>
                <a:lnTo>
                  <a:pt x="91386" y="0"/>
                </a:lnTo>
                <a:lnTo>
                  <a:pt x="87449" y="4571"/>
                </a:lnTo>
                <a:lnTo>
                  <a:pt x="87312" y="15082"/>
                </a:lnTo>
                <a:lnTo>
                  <a:pt x="84617" y="27388"/>
                </a:lnTo>
                <a:lnTo>
                  <a:pt x="78428" y="38133"/>
                </a:lnTo>
                <a:lnTo>
                  <a:pt x="68681" y="46483"/>
                </a:lnTo>
                <a:lnTo>
                  <a:pt x="55312" y="51606"/>
                </a:lnTo>
                <a:lnTo>
                  <a:pt x="38258" y="52667"/>
                </a:lnTo>
                <a:lnTo>
                  <a:pt x="94671" y="52667"/>
                </a:lnTo>
                <a:lnTo>
                  <a:pt x="101264" y="40905"/>
                </a:lnTo>
                <a:lnTo>
                  <a:pt x="105702" y="26806"/>
                </a:lnTo>
                <a:lnTo>
                  <a:pt x="107261" y="11429"/>
                </a:lnTo>
                <a:lnTo>
                  <a:pt x="107261" y="4571"/>
                </a:lnTo>
                <a:lnTo>
                  <a:pt x="10332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5552" y="4552340"/>
            <a:ext cx="100965" cy="135890"/>
          </a:xfrm>
          <a:custGeom>
            <a:avLst/>
            <a:gdLst/>
            <a:ahLst/>
            <a:cxnLst/>
            <a:rect l="l" t="t" r="r" b="b"/>
            <a:pathLst>
              <a:path w="100964" h="135889">
                <a:moveTo>
                  <a:pt x="51308" y="0"/>
                </a:moveTo>
                <a:lnTo>
                  <a:pt x="45338" y="2260"/>
                </a:lnTo>
                <a:lnTo>
                  <a:pt x="43395" y="6898"/>
                </a:lnTo>
                <a:lnTo>
                  <a:pt x="44065" y="17050"/>
                </a:lnTo>
                <a:lnTo>
                  <a:pt x="54330" y="27497"/>
                </a:lnTo>
                <a:lnTo>
                  <a:pt x="63724" y="36544"/>
                </a:lnTo>
                <a:lnTo>
                  <a:pt x="71142" y="47049"/>
                </a:lnTo>
                <a:lnTo>
                  <a:pt x="76520" y="58862"/>
                </a:lnTo>
                <a:lnTo>
                  <a:pt x="79793" y="71829"/>
                </a:lnTo>
                <a:lnTo>
                  <a:pt x="80899" y="85801"/>
                </a:lnTo>
                <a:lnTo>
                  <a:pt x="80899" y="112903"/>
                </a:lnTo>
                <a:lnTo>
                  <a:pt x="3937" y="112903"/>
                </a:lnTo>
                <a:lnTo>
                  <a:pt x="0" y="117424"/>
                </a:lnTo>
                <a:lnTo>
                  <a:pt x="0" y="130962"/>
                </a:lnTo>
                <a:lnTo>
                  <a:pt x="3937" y="135483"/>
                </a:lnTo>
                <a:lnTo>
                  <a:pt x="96647" y="135483"/>
                </a:lnTo>
                <a:lnTo>
                  <a:pt x="100584" y="130962"/>
                </a:lnTo>
                <a:lnTo>
                  <a:pt x="100419" y="80131"/>
                </a:lnTo>
                <a:lnTo>
                  <a:pt x="90241" y="40775"/>
                </a:lnTo>
                <a:lnTo>
                  <a:pt x="67076" y="9595"/>
                </a:lnTo>
                <a:lnTo>
                  <a:pt x="57150" y="2260"/>
                </a:lnTo>
                <a:lnTo>
                  <a:pt x="5130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39540" y="4369804"/>
            <a:ext cx="194945" cy="175260"/>
          </a:xfrm>
          <a:custGeom>
            <a:avLst/>
            <a:gdLst/>
            <a:ahLst/>
            <a:cxnLst/>
            <a:rect l="l" t="t" r="r" b="b"/>
            <a:pathLst>
              <a:path w="194945" h="175260">
                <a:moveTo>
                  <a:pt x="85997" y="0"/>
                </a:moveTo>
                <a:lnTo>
                  <a:pt x="42227" y="12309"/>
                </a:lnTo>
                <a:lnTo>
                  <a:pt x="11558" y="38457"/>
                </a:lnTo>
                <a:lnTo>
                  <a:pt x="0" y="74856"/>
                </a:lnTo>
                <a:lnTo>
                  <a:pt x="1348" y="87747"/>
                </a:lnTo>
                <a:lnTo>
                  <a:pt x="5318" y="99640"/>
                </a:lnTo>
                <a:lnTo>
                  <a:pt x="11937" y="111034"/>
                </a:lnTo>
                <a:lnTo>
                  <a:pt x="11937" y="165657"/>
                </a:lnTo>
                <a:lnTo>
                  <a:pt x="13969" y="170216"/>
                </a:lnTo>
                <a:lnTo>
                  <a:pt x="15874" y="172489"/>
                </a:lnTo>
                <a:lnTo>
                  <a:pt x="17906" y="174763"/>
                </a:lnTo>
                <a:lnTo>
                  <a:pt x="25907" y="174763"/>
                </a:lnTo>
                <a:lnTo>
                  <a:pt x="73955" y="147941"/>
                </a:lnTo>
                <a:lnTo>
                  <a:pt x="117286" y="147941"/>
                </a:lnTo>
                <a:lnTo>
                  <a:pt x="127904" y="145915"/>
                </a:lnTo>
                <a:lnTo>
                  <a:pt x="130139" y="145172"/>
                </a:lnTo>
                <a:lnTo>
                  <a:pt x="31876" y="145172"/>
                </a:lnTo>
                <a:lnTo>
                  <a:pt x="31876" y="104202"/>
                </a:lnTo>
                <a:lnTo>
                  <a:pt x="28667" y="97846"/>
                </a:lnTo>
                <a:lnTo>
                  <a:pt x="22314" y="86279"/>
                </a:lnTo>
                <a:lnTo>
                  <a:pt x="19940" y="74288"/>
                </a:lnTo>
                <a:lnTo>
                  <a:pt x="44459" y="38139"/>
                </a:lnTo>
                <a:lnTo>
                  <a:pt x="88756" y="23684"/>
                </a:lnTo>
                <a:lnTo>
                  <a:pt x="107210" y="22712"/>
                </a:lnTo>
                <a:lnTo>
                  <a:pt x="166699" y="22712"/>
                </a:lnTo>
                <a:lnTo>
                  <a:pt x="163286" y="20028"/>
                </a:lnTo>
                <a:lnTo>
                  <a:pt x="151144" y="13093"/>
                </a:lnTo>
                <a:lnTo>
                  <a:pt x="137259" y="7477"/>
                </a:lnTo>
                <a:lnTo>
                  <a:pt x="121716" y="3325"/>
                </a:lnTo>
                <a:lnTo>
                  <a:pt x="104600" y="784"/>
                </a:lnTo>
                <a:lnTo>
                  <a:pt x="85997" y="0"/>
                </a:lnTo>
                <a:close/>
              </a:path>
              <a:path w="194945" h="175260">
                <a:moveTo>
                  <a:pt x="117286" y="147941"/>
                </a:moveTo>
                <a:lnTo>
                  <a:pt x="73955" y="147941"/>
                </a:lnTo>
                <a:lnTo>
                  <a:pt x="83278" y="149147"/>
                </a:lnTo>
                <a:lnTo>
                  <a:pt x="95220" y="149352"/>
                </a:lnTo>
                <a:lnTo>
                  <a:pt x="112841" y="148789"/>
                </a:lnTo>
                <a:lnTo>
                  <a:pt x="117286" y="147941"/>
                </a:lnTo>
                <a:close/>
              </a:path>
              <a:path w="194945" h="175260">
                <a:moveTo>
                  <a:pt x="69722" y="122413"/>
                </a:moveTo>
                <a:lnTo>
                  <a:pt x="65658" y="124687"/>
                </a:lnTo>
                <a:lnTo>
                  <a:pt x="63753" y="126960"/>
                </a:lnTo>
                <a:lnTo>
                  <a:pt x="31876" y="145172"/>
                </a:lnTo>
                <a:lnTo>
                  <a:pt x="130139" y="145172"/>
                </a:lnTo>
                <a:lnTo>
                  <a:pt x="141963" y="141240"/>
                </a:lnTo>
                <a:lnTo>
                  <a:pt x="154809" y="134899"/>
                </a:lnTo>
                <a:lnTo>
                  <a:pt x="166237" y="127026"/>
                </a:lnTo>
                <a:lnTo>
                  <a:pt x="96975" y="126960"/>
                </a:lnTo>
                <a:lnTo>
                  <a:pt x="85047" y="126655"/>
                </a:lnTo>
                <a:lnTo>
                  <a:pt x="71627" y="124687"/>
                </a:lnTo>
                <a:lnTo>
                  <a:pt x="69722" y="122413"/>
                </a:lnTo>
                <a:close/>
              </a:path>
              <a:path w="194945" h="175260">
                <a:moveTo>
                  <a:pt x="166699" y="22712"/>
                </a:moveTo>
                <a:lnTo>
                  <a:pt x="107210" y="22712"/>
                </a:lnTo>
                <a:lnTo>
                  <a:pt x="122774" y="25401"/>
                </a:lnTo>
                <a:lnTo>
                  <a:pt x="137057" y="30297"/>
                </a:lnTo>
                <a:lnTo>
                  <a:pt x="168097" y="55713"/>
                </a:lnTo>
                <a:lnTo>
                  <a:pt x="174812" y="79090"/>
                </a:lnTo>
                <a:lnTo>
                  <a:pt x="171456" y="89775"/>
                </a:lnTo>
                <a:lnTo>
                  <a:pt x="143265" y="116153"/>
                </a:lnTo>
                <a:lnTo>
                  <a:pt x="96975" y="126960"/>
                </a:lnTo>
                <a:lnTo>
                  <a:pt x="166307" y="126960"/>
                </a:lnTo>
                <a:lnTo>
                  <a:pt x="189933" y="95550"/>
                </a:lnTo>
                <a:lnTo>
                  <a:pt x="194840" y="69358"/>
                </a:lnTo>
                <a:lnTo>
                  <a:pt x="192701" y="58025"/>
                </a:lnTo>
                <a:lnTo>
                  <a:pt x="188391" y="47279"/>
                </a:lnTo>
                <a:lnTo>
                  <a:pt x="181994" y="37267"/>
                </a:lnTo>
                <a:lnTo>
                  <a:pt x="173598" y="28135"/>
                </a:lnTo>
                <a:lnTo>
                  <a:pt x="166699" y="2271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91355" y="4419600"/>
            <a:ext cx="86995" cy="22860"/>
          </a:xfrm>
          <a:custGeom>
            <a:avLst/>
            <a:gdLst/>
            <a:ahLst/>
            <a:cxnLst/>
            <a:rect l="l" t="t" r="r" b="b"/>
            <a:pathLst>
              <a:path w="86995" h="22860">
                <a:moveTo>
                  <a:pt x="82931" y="0"/>
                </a:moveTo>
                <a:lnTo>
                  <a:pt x="3937" y="0"/>
                </a:lnTo>
                <a:lnTo>
                  <a:pt x="0" y="4571"/>
                </a:lnTo>
                <a:lnTo>
                  <a:pt x="0" y="18287"/>
                </a:lnTo>
                <a:lnTo>
                  <a:pt x="3937" y="22859"/>
                </a:lnTo>
                <a:lnTo>
                  <a:pt x="80899" y="22859"/>
                </a:lnTo>
                <a:lnTo>
                  <a:pt x="86868" y="18287"/>
                </a:lnTo>
                <a:lnTo>
                  <a:pt x="86868" y="4571"/>
                </a:lnTo>
                <a:lnTo>
                  <a:pt x="8293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91355" y="4451603"/>
            <a:ext cx="86995" cy="22860"/>
          </a:xfrm>
          <a:custGeom>
            <a:avLst/>
            <a:gdLst/>
            <a:ahLst/>
            <a:cxnLst/>
            <a:rect l="l" t="t" r="r" b="b"/>
            <a:pathLst>
              <a:path w="86995" h="22860">
                <a:moveTo>
                  <a:pt x="82931" y="0"/>
                </a:moveTo>
                <a:lnTo>
                  <a:pt x="3937" y="0"/>
                </a:lnTo>
                <a:lnTo>
                  <a:pt x="0" y="4572"/>
                </a:lnTo>
                <a:lnTo>
                  <a:pt x="0" y="18288"/>
                </a:lnTo>
                <a:lnTo>
                  <a:pt x="3937" y="22860"/>
                </a:lnTo>
                <a:lnTo>
                  <a:pt x="80899" y="22860"/>
                </a:lnTo>
                <a:lnTo>
                  <a:pt x="86868" y="18288"/>
                </a:lnTo>
                <a:lnTo>
                  <a:pt x="86868" y="4572"/>
                </a:lnTo>
                <a:lnTo>
                  <a:pt x="8293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8011" y="3585276"/>
            <a:ext cx="144780" cy="211454"/>
          </a:xfrm>
          <a:custGeom>
            <a:avLst/>
            <a:gdLst/>
            <a:ahLst/>
            <a:cxnLst/>
            <a:rect l="l" t="t" r="r" b="b"/>
            <a:pathLst>
              <a:path w="144780" h="211454">
                <a:moveTo>
                  <a:pt x="81940" y="0"/>
                </a:moveTo>
                <a:lnTo>
                  <a:pt x="38539" y="12940"/>
                </a:lnTo>
                <a:lnTo>
                  <a:pt x="21071" y="69446"/>
                </a:lnTo>
                <a:lnTo>
                  <a:pt x="22743" y="81930"/>
                </a:lnTo>
                <a:lnTo>
                  <a:pt x="27810" y="93732"/>
                </a:lnTo>
                <a:lnTo>
                  <a:pt x="35844" y="103877"/>
                </a:lnTo>
                <a:lnTo>
                  <a:pt x="24018" y="110538"/>
                </a:lnTo>
                <a:lnTo>
                  <a:pt x="1787" y="142910"/>
                </a:lnTo>
                <a:lnTo>
                  <a:pt x="0" y="207197"/>
                </a:lnTo>
                <a:lnTo>
                  <a:pt x="4038" y="211007"/>
                </a:lnTo>
                <a:lnTo>
                  <a:pt x="140385" y="211007"/>
                </a:lnTo>
                <a:lnTo>
                  <a:pt x="144424" y="207197"/>
                </a:lnTo>
                <a:lnTo>
                  <a:pt x="144424" y="192465"/>
                </a:lnTo>
                <a:lnTo>
                  <a:pt x="20167" y="192465"/>
                </a:lnTo>
                <a:lnTo>
                  <a:pt x="20167" y="157667"/>
                </a:lnTo>
                <a:lnTo>
                  <a:pt x="40858" y="123814"/>
                </a:lnTo>
                <a:lnTo>
                  <a:pt x="73418" y="119059"/>
                </a:lnTo>
                <a:lnTo>
                  <a:pt x="129793" y="119059"/>
                </a:lnTo>
                <a:lnTo>
                  <a:pt x="121642" y="111551"/>
                </a:lnTo>
                <a:lnTo>
                  <a:pt x="109779" y="104702"/>
                </a:lnTo>
                <a:lnTo>
                  <a:pt x="108915" y="104327"/>
                </a:lnTo>
                <a:lnTo>
                  <a:pt x="112733" y="99630"/>
                </a:lnTo>
                <a:lnTo>
                  <a:pt x="81072" y="99630"/>
                </a:lnTo>
                <a:lnTo>
                  <a:pt x="64204" y="97718"/>
                </a:lnTo>
                <a:lnTo>
                  <a:pt x="51702" y="91387"/>
                </a:lnTo>
                <a:lnTo>
                  <a:pt x="43905" y="81724"/>
                </a:lnTo>
                <a:lnTo>
                  <a:pt x="41149" y="69817"/>
                </a:lnTo>
                <a:lnTo>
                  <a:pt x="41216" y="49178"/>
                </a:lnTo>
                <a:lnTo>
                  <a:pt x="44401" y="35957"/>
                </a:lnTo>
                <a:lnTo>
                  <a:pt x="53125" y="25424"/>
                </a:lnTo>
                <a:lnTo>
                  <a:pt x="65768" y="19362"/>
                </a:lnTo>
                <a:lnTo>
                  <a:pt x="113550" y="19362"/>
                </a:lnTo>
                <a:lnTo>
                  <a:pt x="107152" y="12081"/>
                </a:lnTo>
                <a:lnTo>
                  <a:pt x="95511" y="4407"/>
                </a:lnTo>
                <a:lnTo>
                  <a:pt x="81940" y="0"/>
                </a:lnTo>
                <a:close/>
              </a:path>
              <a:path w="144780" h="211454">
                <a:moveTo>
                  <a:pt x="129793" y="119059"/>
                </a:moveTo>
                <a:lnTo>
                  <a:pt x="86334" y="119059"/>
                </a:lnTo>
                <a:lnTo>
                  <a:pt x="100841" y="121554"/>
                </a:lnTo>
                <a:lnTo>
                  <a:pt x="112938" y="128453"/>
                </a:lnTo>
                <a:lnTo>
                  <a:pt x="121710" y="138877"/>
                </a:lnTo>
                <a:lnTo>
                  <a:pt x="126246" y="151947"/>
                </a:lnTo>
                <a:lnTo>
                  <a:pt x="126669" y="192465"/>
                </a:lnTo>
                <a:lnTo>
                  <a:pt x="144424" y="192465"/>
                </a:lnTo>
                <a:lnTo>
                  <a:pt x="144372" y="156354"/>
                </a:lnTo>
                <a:lnTo>
                  <a:pt x="143170" y="143575"/>
                </a:lnTo>
                <a:lnTo>
                  <a:pt x="138708" y="131339"/>
                </a:lnTo>
                <a:lnTo>
                  <a:pt x="131408" y="120547"/>
                </a:lnTo>
                <a:lnTo>
                  <a:pt x="129793" y="119059"/>
                </a:lnTo>
                <a:close/>
              </a:path>
              <a:path w="144780" h="211454">
                <a:moveTo>
                  <a:pt x="113550" y="19362"/>
                </a:moveTo>
                <a:lnTo>
                  <a:pt x="65768" y="19362"/>
                </a:lnTo>
                <a:lnTo>
                  <a:pt x="82641" y="21274"/>
                </a:lnTo>
                <a:lnTo>
                  <a:pt x="95141" y="27606"/>
                </a:lnTo>
                <a:lnTo>
                  <a:pt x="102935" y="37270"/>
                </a:lnTo>
                <a:lnTo>
                  <a:pt x="105577" y="48701"/>
                </a:lnTo>
                <a:lnTo>
                  <a:pt x="105620" y="69817"/>
                </a:lnTo>
                <a:lnTo>
                  <a:pt x="102438" y="83035"/>
                </a:lnTo>
                <a:lnTo>
                  <a:pt x="93716" y="93568"/>
                </a:lnTo>
                <a:lnTo>
                  <a:pt x="81072" y="99630"/>
                </a:lnTo>
                <a:lnTo>
                  <a:pt x="112733" y="99630"/>
                </a:lnTo>
                <a:lnTo>
                  <a:pt x="117088" y="94272"/>
                </a:lnTo>
                <a:lnTo>
                  <a:pt x="122314" y="82547"/>
                </a:lnTo>
                <a:lnTo>
                  <a:pt x="124197" y="69817"/>
                </a:lnTo>
                <a:lnTo>
                  <a:pt x="124256" y="48701"/>
                </a:lnTo>
                <a:lnTo>
                  <a:pt x="122148" y="34829"/>
                </a:lnTo>
                <a:lnTo>
                  <a:pt x="116239" y="22422"/>
                </a:lnTo>
                <a:lnTo>
                  <a:pt x="113550" y="1936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54608" y="3585276"/>
            <a:ext cx="144780" cy="211454"/>
          </a:xfrm>
          <a:custGeom>
            <a:avLst/>
            <a:gdLst/>
            <a:ahLst/>
            <a:cxnLst/>
            <a:rect l="l" t="t" r="r" b="b"/>
            <a:pathLst>
              <a:path w="144780" h="211454">
                <a:moveTo>
                  <a:pt x="81940" y="0"/>
                </a:moveTo>
                <a:lnTo>
                  <a:pt x="38539" y="12940"/>
                </a:lnTo>
                <a:lnTo>
                  <a:pt x="21071" y="69446"/>
                </a:lnTo>
                <a:lnTo>
                  <a:pt x="22743" y="81930"/>
                </a:lnTo>
                <a:lnTo>
                  <a:pt x="27810" y="93732"/>
                </a:lnTo>
                <a:lnTo>
                  <a:pt x="35844" y="103877"/>
                </a:lnTo>
                <a:lnTo>
                  <a:pt x="24324" y="110538"/>
                </a:lnTo>
                <a:lnTo>
                  <a:pt x="1868" y="142910"/>
                </a:lnTo>
                <a:lnTo>
                  <a:pt x="0" y="207197"/>
                </a:lnTo>
                <a:lnTo>
                  <a:pt x="4038" y="211007"/>
                </a:lnTo>
                <a:lnTo>
                  <a:pt x="140385" y="211007"/>
                </a:lnTo>
                <a:lnTo>
                  <a:pt x="144424" y="207197"/>
                </a:lnTo>
                <a:lnTo>
                  <a:pt x="144424" y="192465"/>
                </a:lnTo>
                <a:lnTo>
                  <a:pt x="19367" y="192465"/>
                </a:lnTo>
                <a:lnTo>
                  <a:pt x="19367" y="157667"/>
                </a:lnTo>
                <a:lnTo>
                  <a:pt x="40055" y="123811"/>
                </a:lnTo>
                <a:lnTo>
                  <a:pt x="72618" y="119059"/>
                </a:lnTo>
                <a:lnTo>
                  <a:pt x="129449" y="119059"/>
                </a:lnTo>
                <a:lnTo>
                  <a:pt x="121322" y="111551"/>
                </a:lnTo>
                <a:lnTo>
                  <a:pt x="109748" y="104702"/>
                </a:lnTo>
                <a:lnTo>
                  <a:pt x="108915" y="104327"/>
                </a:lnTo>
                <a:lnTo>
                  <a:pt x="112733" y="99630"/>
                </a:lnTo>
                <a:lnTo>
                  <a:pt x="80268" y="99630"/>
                </a:lnTo>
                <a:lnTo>
                  <a:pt x="63396" y="97719"/>
                </a:lnTo>
                <a:lnTo>
                  <a:pt x="50893" y="91389"/>
                </a:lnTo>
                <a:lnTo>
                  <a:pt x="43094" y="81728"/>
                </a:lnTo>
                <a:lnTo>
                  <a:pt x="40336" y="69824"/>
                </a:lnTo>
                <a:lnTo>
                  <a:pt x="40406" y="49166"/>
                </a:lnTo>
                <a:lnTo>
                  <a:pt x="43587" y="35960"/>
                </a:lnTo>
                <a:lnTo>
                  <a:pt x="52310" y="25428"/>
                </a:lnTo>
                <a:lnTo>
                  <a:pt x="64955" y="19364"/>
                </a:lnTo>
                <a:lnTo>
                  <a:pt x="113552" y="19364"/>
                </a:lnTo>
                <a:lnTo>
                  <a:pt x="107152" y="12081"/>
                </a:lnTo>
                <a:lnTo>
                  <a:pt x="95511" y="4407"/>
                </a:lnTo>
                <a:lnTo>
                  <a:pt x="81940" y="0"/>
                </a:lnTo>
                <a:close/>
              </a:path>
              <a:path w="144780" h="211454">
                <a:moveTo>
                  <a:pt x="129449" y="119059"/>
                </a:moveTo>
                <a:lnTo>
                  <a:pt x="85521" y="119059"/>
                </a:lnTo>
                <a:lnTo>
                  <a:pt x="100033" y="121553"/>
                </a:lnTo>
                <a:lnTo>
                  <a:pt x="112132" y="128450"/>
                </a:lnTo>
                <a:lnTo>
                  <a:pt x="120906" y="138871"/>
                </a:lnTo>
                <a:lnTo>
                  <a:pt x="125444" y="151938"/>
                </a:lnTo>
                <a:lnTo>
                  <a:pt x="125869" y="192465"/>
                </a:lnTo>
                <a:lnTo>
                  <a:pt x="144424" y="192465"/>
                </a:lnTo>
                <a:lnTo>
                  <a:pt x="144369" y="156354"/>
                </a:lnTo>
                <a:lnTo>
                  <a:pt x="143094" y="143575"/>
                </a:lnTo>
                <a:lnTo>
                  <a:pt x="138478" y="131339"/>
                </a:lnTo>
                <a:lnTo>
                  <a:pt x="131059" y="120547"/>
                </a:lnTo>
                <a:lnTo>
                  <a:pt x="129449" y="119059"/>
                </a:lnTo>
                <a:close/>
              </a:path>
              <a:path w="144780" h="211454">
                <a:moveTo>
                  <a:pt x="113552" y="19364"/>
                </a:moveTo>
                <a:lnTo>
                  <a:pt x="64955" y="19364"/>
                </a:lnTo>
                <a:lnTo>
                  <a:pt x="81826" y="21274"/>
                </a:lnTo>
                <a:lnTo>
                  <a:pt x="94330" y="27603"/>
                </a:lnTo>
                <a:lnTo>
                  <a:pt x="102129" y="37263"/>
                </a:lnTo>
                <a:lnTo>
                  <a:pt x="104779" y="48701"/>
                </a:lnTo>
                <a:lnTo>
                  <a:pt x="104818" y="69824"/>
                </a:lnTo>
                <a:lnTo>
                  <a:pt x="101636" y="83035"/>
                </a:lnTo>
                <a:lnTo>
                  <a:pt x="92911" y="93568"/>
                </a:lnTo>
                <a:lnTo>
                  <a:pt x="80268" y="99630"/>
                </a:lnTo>
                <a:lnTo>
                  <a:pt x="112733" y="99630"/>
                </a:lnTo>
                <a:lnTo>
                  <a:pt x="117088" y="94272"/>
                </a:lnTo>
                <a:lnTo>
                  <a:pt x="122314" y="82547"/>
                </a:lnTo>
                <a:lnTo>
                  <a:pt x="124196" y="69824"/>
                </a:lnTo>
                <a:lnTo>
                  <a:pt x="124256" y="48701"/>
                </a:lnTo>
                <a:lnTo>
                  <a:pt x="122148" y="34829"/>
                </a:lnTo>
                <a:lnTo>
                  <a:pt x="116239" y="22422"/>
                </a:lnTo>
                <a:lnTo>
                  <a:pt x="113552" y="19364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87908" y="3340608"/>
            <a:ext cx="482600" cy="239395"/>
          </a:xfrm>
          <a:custGeom>
            <a:avLst/>
            <a:gdLst/>
            <a:ahLst/>
            <a:cxnLst/>
            <a:rect l="l" t="t" r="r" b="b"/>
            <a:pathLst>
              <a:path w="482600" h="239395">
                <a:moveTo>
                  <a:pt x="477723" y="0"/>
                </a:moveTo>
                <a:lnTo>
                  <a:pt x="4051" y="0"/>
                </a:lnTo>
                <a:lnTo>
                  <a:pt x="0" y="3810"/>
                </a:lnTo>
                <a:lnTo>
                  <a:pt x="0" y="179832"/>
                </a:lnTo>
                <a:lnTo>
                  <a:pt x="4051" y="183642"/>
                </a:lnTo>
                <a:lnTo>
                  <a:pt x="95707" y="183642"/>
                </a:lnTo>
                <a:lnTo>
                  <a:pt x="117601" y="236982"/>
                </a:lnTo>
                <a:lnTo>
                  <a:pt x="120853" y="239268"/>
                </a:lnTo>
                <a:lnTo>
                  <a:pt x="128955" y="239268"/>
                </a:lnTo>
                <a:lnTo>
                  <a:pt x="133019" y="236982"/>
                </a:lnTo>
                <a:lnTo>
                  <a:pt x="133832" y="233045"/>
                </a:lnTo>
                <a:lnTo>
                  <a:pt x="145869" y="203708"/>
                </a:lnTo>
                <a:lnTo>
                  <a:pt x="126530" y="203708"/>
                </a:lnTo>
                <a:lnTo>
                  <a:pt x="112737" y="170561"/>
                </a:lnTo>
                <a:lnTo>
                  <a:pt x="111112" y="166751"/>
                </a:lnTo>
                <a:lnTo>
                  <a:pt x="107873" y="164465"/>
                </a:lnTo>
                <a:lnTo>
                  <a:pt x="20281" y="164465"/>
                </a:lnTo>
                <a:lnTo>
                  <a:pt x="20281" y="18542"/>
                </a:lnTo>
                <a:lnTo>
                  <a:pt x="479348" y="18542"/>
                </a:lnTo>
                <a:lnTo>
                  <a:pt x="479348" y="9271"/>
                </a:lnTo>
                <a:lnTo>
                  <a:pt x="482600" y="3810"/>
                </a:lnTo>
                <a:lnTo>
                  <a:pt x="477723" y="0"/>
                </a:lnTo>
                <a:close/>
              </a:path>
              <a:path w="482600" h="239395">
                <a:moveTo>
                  <a:pt x="348528" y="183642"/>
                </a:moveTo>
                <a:lnTo>
                  <a:pt x="325247" y="183642"/>
                </a:lnTo>
                <a:lnTo>
                  <a:pt x="347141" y="236982"/>
                </a:lnTo>
                <a:lnTo>
                  <a:pt x="350380" y="239268"/>
                </a:lnTo>
                <a:lnTo>
                  <a:pt x="358495" y="239268"/>
                </a:lnTo>
                <a:lnTo>
                  <a:pt x="362546" y="236982"/>
                </a:lnTo>
                <a:lnTo>
                  <a:pt x="363359" y="233045"/>
                </a:lnTo>
                <a:lnTo>
                  <a:pt x="375403" y="203708"/>
                </a:lnTo>
                <a:lnTo>
                  <a:pt x="356870" y="203708"/>
                </a:lnTo>
                <a:lnTo>
                  <a:pt x="348528" y="183642"/>
                </a:lnTo>
                <a:close/>
              </a:path>
              <a:path w="482600" h="239395">
                <a:moveTo>
                  <a:pt x="338226" y="164465"/>
                </a:moveTo>
                <a:lnTo>
                  <a:pt x="145186" y="164465"/>
                </a:lnTo>
                <a:lnTo>
                  <a:pt x="141122" y="166751"/>
                </a:lnTo>
                <a:lnTo>
                  <a:pt x="140322" y="170561"/>
                </a:lnTo>
                <a:lnTo>
                  <a:pt x="126530" y="203708"/>
                </a:lnTo>
                <a:lnTo>
                  <a:pt x="145869" y="203708"/>
                </a:lnTo>
                <a:lnTo>
                  <a:pt x="154101" y="183642"/>
                </a:lnTo>
                <a:lnTo>
                  <a:pt x="348528" y="183642"/>
                </a:lnTo>
                <a:lnTo>
                  <a:pt x="343090" y="170561"/>
                </a:lnTo>
                <a:lnTo>
                  <a:pt x="341464" y="166751"/>
                </a:lnTo>
                <a:lnTo>
                  <a:pt x="338226" y="164465"/>
                </a:lnTo>
                <a:close/>
              </a:path>
              <a:path w="482600" h="239395">
                <a:moveTo>
                  <a:pt x="479348" y="18542"/>
                </a:moveTo>
                <a:lnTo>
                  <a:pt x="462318" y="18542"/>
                </a:lnTo>
                <a:lnTo>
                  <a:pt x="462318" y="164465"/>
                </a:lnTo>
                <a:lnTo>
                  <a:pt x="375526" y="164465"/>
                </a:lnTo>
                <a:lnTo>
                  <a:pt x="371475" y="166751"/>
                </a:lnTo>
                <a:lnTo>
                  <a:pt x="370662" y="170561"/>
                </a:lnTo>
                <a:lnTo>
                  <a:pt x="356870" y="203708"/>
                </a:lnTo>
                <a:lnTo>
                  <a:pt x="375403" y="203708"/>
                </a:lnTo>
                <a:lnTo>
                  <a:pt x="383641" y="183642"/>
                </a:lnTo>
                <a:lnTo>
                  <a:pt x="475297" y="183642"/>
                </a:lnTo>
                <a:lnTo>
                  <a:pt x="479348" y="179832"/>
                </a:lnTo>
                <a:lnTo>
                  <a:pt x="479348" y="1854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0683" y="3382645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36" y="0"/>
                </a:lnTo>
              </a:path>
            </a:pathLst>
          </a:custGeom>
          <a:ln w="21335">
            <a:solidFill>
              <a:srgbClr val="5B9BD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0683" y="343052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36" y="0"/>
                </a:lnTo>
              </a:path>
            </a:pathLst>
          </a:custGeom>
          <a:ln w="19557">
            <a:solidFill>
              <a:srgbClr val="5B9BD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8659" y="1348739"/>
            <a:ext cx="2609215" cy="676910"/>
          </a:xfrm>
          <a:custGeom>
            <a:avLst/>
            <a:gdLst/>
            <a:ahLst/>
            <a:cxnLst/>
            <a:rect l="l" t="t" r="r" b="b"/>
            <a:pathLst>
              <a:path w="2609215" h="676910">
                <a:moveTo>
                  <a:pt x="0" y="676656"/>
                </a:moveTo>
                <a:lnTo>
                  <a:pt x="2609088" y="676656"/>
                </a:lnTo>
                <a:lnTo>
                  <a:pt x="2609088" y="0"/>
                </a:lnTo>
                <a:lnTo>
                  <a:pt x="0" y="0"/>
                </a:lnTo>
                <a:lnTo>
                  <a:pt x="0" y="6766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3231" y="1353311"/>
            <a:ext cx="2611120" cy="672465"/>
          </a:xfrm>
          <a:custGeom>
            <a:avLst/>
            <a:gdLst/>
            <a:ahLst/>
            <a:cxnLst/>
            <a:rect l="l" t="t" r="r" b="b"/>
            <a:pathLst>
              <a:path w="2611120" h="672464">
                <a:moveTo>
                  <a:pt x="0" y="672083"/>
                </a:moveTo>
                <a:lnTo>
                  <a:pt x="2610612" y="672083"/>
                </a:lnTo>
                <a:lnTo>
                  <a:pt x="2610612" y="0"/>
                </a:lnTo>
                <a:lnTo>
                  <a:pt x="0" y="0"/>
                </a:lnTo>
                <a:lnTo>
                  <a:pt x="0" y="672083"/>
                </a:lnTo>
                <a:close/>
              </a:path>
            </a:pathLst>
          </a:custGeom>
          <a:ln w="9143">
            <a:solidFill>
              <a:srgbClr val="EC7C3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340358" y="1517523"/>
            <a:ext cx="1391920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 marR="6350" indent="-276225">
              <a:lnSpc>
                <a:spcPts val="1300"/>
              </a:lnSpc>
            </a:pPr>
            <a:r>
              <a:rPr sz="1200" b="1" dirty="0">
                <a:latin typeface="Calibri"/>
                <a:cs typeface="Calibri"/>
              </a:rPr>
              <a:t>Вн</a:t>
            </a:r>
            <a:r>
              <a:rPr sz="1200" b="1" spc="-5" dirty="0">
                <a:latin typeface="Calibri"/>
                <a:cs typeface="Calibri"/>
              </a:rPr>
              <a:t>еш</a:t>
            </a:r>
            <a:r>
              <a:rPr sz="1200" b="1" dirty="0">
                <a:latin typeface="Calibri"/>
                <a:cs typeface="Calibri"/>
              </a:rPr>
              <a:t>няя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э</a:t>
            </a:r>
            <a:r>
              <a:rPr sz="1200" b="1" spc="-15" dirty="0">
                <a:latin typeface="Calibri"/>
                <a:cs typeface="Calibri"/>
              </a:rPr>
              <a:t>к</a:t>
            </a:r>
            <a:r>
              <a:rPr sz="1200" b="1" dirty="0">
                <a:latin typeface="Calibri"/>
                <a:cs typeface="Calibri"/>
              </a:rPr>
              <a:t>сп</a:t>
            </a:r>
            <a:r>
              <a:rPr sz="1200" b="1" spc="-10" dirty="0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ртн</a:t>
            </a:r>
            <a:r>
              <a:rPr sz="1200" b="1" spc="-5" dirty="0">
                <a:latin typeface="Calibri"/>
                <a:cs typeface="Calibri"/>
              </a:rPr>
              <a:t>а</a:t>
            </a:r>
            <a:r>
              <a:rPr sz="1200" b="1" dirty="0">
                <a:latin typeface="Calibri"/>
                <a:cs typeface="Calibri"/>
              </a:rPr>
              <a:t>я о</a:t>
            </a:r>
            <a:r>
              <a:rPr sz="1200" b="1" spc="-15" dirty="0">
                <a:latin typeface="Calibri"/>
                <a:cs typeface="Calibri"/>
              </a:rPr>
              <a:t>ц</a:t>
            </a:r>
            <a:r>
              <a:rPr sz="1200" b="1" spc="-5" dirty="0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н</a:t>
            </a:r>
            <a:r>
              <a:rPr sz="1200" b="1" spc="-20" dirty="0">
                <a:latin typeface="Calibri"/>
                <a:cs typeface="Calibri"/>
              </a:rPr>
              <a:t>к</a:t>
            </a:r>
            <a:r>
              <a:rPr sz="1200" b="1" dirty="0">
                <a:latin typeface="Calibri"/>
                <a:cs typeface="Calibri"/>
              </a:rPr>
              <a:t>а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30" dirty="0">
                <a:latin typeface="Calibri"/>
                <a:cs typeface="Calibri"/>
              </a:rPr>
              <a:t>Д</a:t>
            </a:r>
            <a:r>
              <a:rPr sz="1200" b="1" dirty="0">
                <a:latin typeface="Calibri"/>
                <a:cs typeface="Calibri"/>
              </a:rPr>
              <a:t>ОО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24961" y="1408219"/>
            <a:ext cx="171450" cy="173990"/>
          </a:xfrm>
          <a:custGeom>
            <a:avLst/>
            <a:gdLst/>
            <a:ahLst/>
            <a:cxnLst/>
            <a:rect l="l" t="t" r="r" b="b"/>
            <a:pathLst>
              <a:path w="171450" h="173990">
                <a:moveTo>
                  <a:pt x="82811" y="0"/>
                </a:moveTo>
                <a:lnTo>
                  <a:pt x="44076" y="10619"/>
                </a:lnTo>
                <a:lnTo>
                  <a:pt x="15390" y="38089"/>
                </a:lnTo>
                <a:lnTo>
                  <a:pt x="934" y="79724"/>
                </a:lnTo>
                <a:lnTo>
                  <a:pt x="0" y="96285"/>
                </a:lnTo>
                <a:lnTo>
                  <a:pt x="2632" y="110593"/>
                </a:lnTo>
                <a:lnTo>
                  <a:pt x="22659" y="146773"/>
                </a:lnTo>
                <a:lnTo>
                  <a:pt x="57086" y="169022"/>
                </a:lnTo>
                <a:lnTo>
                  <a:pt x="85628" y="173692"/>
                </a:lnTo>
                <a:lnTo>
                  <a:pt x="90101" y="173571"/>
                </a:lnTo>
                <a:lnTo>
                  <a:pt x="127057" y="162334"/>
                </a:lnTo>
                <a:lnTo>
                  <a:pt x="146221" y="146469"/>
                </a:lnTo>
                <a:lnTo>
                  <a:pt x="83339" y="146469"/>
                </a:lnTo>
                <a:lnTo>
                  <a:pt x="70347" y="144407"/>
                </a:lnTo>
                <a:lnTo>
                  <a:pt x="39112" y="121522"/>
                </a:lnTo>
                <a:lnTo>
                  <a:pt x="27058" y="77857"/>
                </a:lnTo>
                <a:lnTo>
                  <a:pt x="30584" y="64242"/>
                </a:lnTo>
                <a:lnTo>
                  <a:pt x="57242" y="33975"/>
                </a:lnTo>
                <a:lnTo>
                  <a:pt x="85628" y="27134"/>
                </a:lnTo>
                <a:lnTo>
                  <a:pt x="148386" y="27134"/>
                </a:lnTo>
                <a:lnTo>
                  <a:pt x="147499" y="26069"/>
                </a:lnTo>
                <a:lnTo>
                  <a:pt x="137186" y="17135"/>
                </a:lnTo>
                <a:lnTo>
                  <a:pt x="125407" y="9888"/>
                </a:lnTo>
                <a:lnTo>
                  <a:pt x="112316" y="4501"/>
                </a:lnTo>
                <a:lnTo>
                  <a:pt x="98066" y="1147"/>
                </a:lnTo>
                <a:lnTo>
                  <a:pt x="82811" y="0"/>
                </a:lnTo>
                <a:close/>
              </a:path>
              <a:path w="171450" h="173990">
                <a:moveTo>
                  <a:pt x="148386" y="27134"/>
                </a:moveTo>
                <a:lnTo>
                  <a:pt x="85628" y="27134"/>
                </a:lnTo>
                <a:lnTo>
                  <a:pt x="89428" y="27261"/>
                </a:lnTo>
                <a:lnTo>
                  <a:pt x="102119" y="29619"/>
                </a:lnTo>
                <a:lnTo>
                  <a:pt x="132451" y="53077"/>
                </a:lnTo>
                <a:lnTo>
                  <a:pt x="143853" y="97467"/>
                </a:lnTo>
                <a:lnTo>
                  <a:pt x="139734" y="110708"/>
                </a:lnTo>
                <a:lnTo>
                  <a:pt x="111557" y="139932"/>
                </a:lnTo>
                <a:lnTo>
                  <a:pt x="83339" y="146469"/>
                </a:lnTo>
                <a:lnTo>
                  <a:pt x="146221" y="146469"/>
                </a:lnTo>
                <a:lnTo>
                  <a:pt x="167076" y="107684"/>
                </a:lnTo>
                <a:lnTo>
                  <a:pt x="171010" y="75207"/>
                </a:lnTo>
                <a:lnTo>
                  <a:pt x="168101" y="61258"/>
                </a:lnTo>
                <a:lnTo>
                  <a:pt x="163111" y="48304"/>
                </a:lnTo>
                <a:lnTo>
                  <a:pt x="156192" y="36516"/>
                </a:lnTo>
                <a:lnTo>
                  <a:pt x="148386" y="27134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83336" y="1528444"/>
            <a:ext cx="175260" cy="178435"/>
          </a:xfrm>
          <a:custGeom>
            <a:avLst/>
            <a:gdLst/>
            <a:ahLst/>
            <a:cxnLst/>
            <a:rect l="l" t="t" r="r" b="b"/>
            <a:pathLst>
              <a:path w="175259" h="178435">
                <a:moveTo>
                  <a:pt x="70104" y="0"/>
                </a:moveTo>
                <a:lnTo>
                  <a:pt x="32227" y="29424"/>
                </a:lnTo>
                <a:lnTo>
                  <a:pt x="10899" y="62185"/>
                </a:lnTo>
                <a:lnTo>
                  <a:pt x="704" y="100063"/>
                </a:lnTo>
                <a:lnTo>
                  <a:pt x="0" y="113537"/>
                </a:lnTo>
                <a:lnTo>
                  <a:pt x="0" y="172974"/>
                </a:lnTo>
                <a:lnTo>
                  <a:pt x="5397" y="178434"/>
                </a:lnTo>
                <a:lnTo>
                  <a:pt x="169862" y="178434"/>
                </a:lnTo>
                <a:lnTo>
                  <a:pt x="175260" y="172974"/>
                </a:lnTo>
                <a:lnTo>
                  <a:pt x="175260" y="156844"/>
                </a:lnTo>
                <a:lnTo>
                  <a:pt x="169862" y="151383"/>
                </a:lnTo>
                <a:lnTo>
                  <a:pt x="26962" y="151383"/>
                </a:lnTo>
                <a:lnTo>
                  <a:pt x="27710" y="101464"/>
                </a:lnTo>
                <a:lnTo>
                  <a:pt x="40162" y="64677"/>
                </a:lnTo>
                <a:lnTo>
                  <a:pt x="66585" y="34846"/>
                </a:lnTo>
                <a:lnTo>
                  <a:pt x="78193" y="27050"/>
                </a:lnTo>
                <a:lnTo>
                  <a:pt x="83591" y="21589"/>
                </a:lnTo>
                <a:lnTo>
                  <a:pt x="88976" y="13588"/>
                </a:lnTo>
                <a:lnTo>
                  <a:pt x="78193" y="2666"/>
                </a:lnTo>
                <a:lnTo>
                  <a:pt x="70104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47826" y="1531492"/>
            <a:ext cx="69850" cy="67310"/>
          </a:xfrm>
          <a:custGeom>
            <a:avLst/>
            <a:gdLst/>
            <a:ahLst/>
            <a:cxnLst/>
            <a:rect l="l" t="t" r="r" b="b"/>
            <a:pathLst>
              <a:path w="69850" h="67309">
                <a:moveTo>
                  <a:pt x="13411" y="0"/>
                </a:moveTo>
                <a:lnTo>
                  <a:pt x="5359" y="2667"/>
                </a:lnTo>
                <a:lnTo>
                  <a:pt x="2679" y="8128"/>
                </a:lnTo>
                <a:lnTo>
                  <a:pt x="0" y="13462"/>
                </a:lnTo>
                <a:lnTo>
                  <a:pt x="2679" y="21462"/>
                </a:lnTo>
                <a:lnTo>
                  <a:pt x="8502" y="24564"/>
                </a:lnTo>
                <a:lnTo>
                  <a:pt x="19490" y="32557"/>
                </a:lnTo>
                <a:lnTo>
                  <a:pt x="29010" y="40836"/>
                </a:lnTo>
                <a:lnTo>
                  <a:pt x="37552" y="49634"/>
                </a:lnTo>
                <a:lnTo>
                  <a:pt x="45605" y="59182"/>
                </a:lnTo>
                <a:lnTo>
                  <a:pt x="48298" y="64516"/>
                </a:lnTo>
                <a:lnTo>
                  <a:pt x="50977" y="67183"/>
                </a:lnTo>
                <a:lnTo>
                  <a:pt x="61709" y="67183"/>
                </a:lnTo>
                <a:lnTo>
                  <a:pt x="69761" y="61849"/>
                </a:lnTo>
                <a:lnTo>
                  <a:pt x="69761" y="53721"/>
                </a:lnTo>
                <a:lnTo>
                  <a:pt x="66535" y="47441"/>
                </a:lnTo>
                <a:lnTo>
                  <a:pt x="42216" y="17715"/>
                </a:lnTo>
                <a:lnTo>
                  <a:pt x="21462" y="2667"/>
                </a:lnTo>
                <a:lnTo>
                  <a:pt x="13411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44880" y="1571244"/>
            <a:ext cx="376555" cy="379730"/>
          </a:xfrm>
          <a:custGeom>
            <a:avLst/>
            <a:gdLst/>
            <a:ahLst/>
            <a:cxnLst/>
            <a:rect l="l" t="t" r="r" b="b"/>
            <a:pathLst>
              <a:path w="376555" h="379730">
                <a:moveTo>
                  <a:pt x="174700" y="327688"/>
                </a:moveTo>
                <a:lnTo>
                  <a:pt x="123430" y="327688"/>
                </a:lnTo>
                <a:lnTo>
                  <a:pt x="135044" y="332521"/>
                </a:lnTo>
                <a:lnTo>
                  <a:pt x="147878" y="336168"/>
                </a:lnTo>
                <a:lnTo>
                  <a:pt x="147878" y="374014"/>
                </a:lnTo>
                <a:lnTo>
                  <a:pt x="153263" y="379475"/>
                </a:lnTo>
                <a:lnTo>
                  <a:pt x="220484" y="379475"/>
                </a:lnTo>
                <a:lnTo>
                  <a:pt x="228549" y="374014"/>
                </a:lnTo>
                <a:lnTo>
                  <a:pt x="228549" y="371347"/>
                </a:lnTo>
                <a:lnTo>
                  <a:pt x="235535" y="352424"/>
                </a:lnTo>
                <a:lnTo>
                  <a:pt x="174764" y="352424"/>
                </a:lnTo>
                <a:lnTo>
                  <a:pt x="174700" y="327688"/>
                </a:lnTo>
                <a:close/>
              </a:path>
              <a:path w="376555" h="379730">
                <a:moveTo>
                  <a:pt x="325377" y="327913"/>
                </a:moveTo>
                <a:lnTo>
                  <a:pt x="263499" y="327913"/>
                </a:lnTo>
                <a:lnTo>
                  <a:pt x="290385" y="355091"/>
                </a:lnTo>
                <a:lnTo>
                  <a:pt x="298450" y="355091"/>
                </a:lnTo>
                <a:lnTo>
                  <a:pt x="325377" y="327913"/>
                </a:lnTo>
                <a:close/>
              </a:path>
              <a:path w="376555" h="379730">
                <a:moveTo>
                  <a:pt x="264280" y="291983"/>
                </a:moveTo>
                <a:lnTo>
                  <a:pt x="248454" y="298277"/>
                </a:lnTo>
                <a:lnTo>
                  <a:pt x="236894" y="303972"/>
                </a:lnTo>
                <a:lnTo>
                  <a:pt x="224788" y="308617"/>
                </a:lnTo>
                <a:lnTo>
                  <a:pt x="212407" y="311657"/>
                </a:lnTo>
                <a:lnTo>
                  <a:pt x="207035" y="314451"/>
                </a:lnTo>
                <a:lnTo>
                  <a:pt x="201663" y="319785"/>
                </a:lnTo>
                <a:lnTo>
                  <a:pt x="201663" y="352424"/>
                </a:lnTo>
                <a:lnTo>
                  <a:pt x="235535" y="352424"/>
                </a:lnTo>
                <a:lnTo>
                  <a:pt x="240808" y="338142"/>
                </a:lnTo>
                <a:lnTo>
                  <a:pt x="252466" y="333353"/>
                </a:lnTo>
                <a:lnTo>
                  <a:pt x="263499" y="327913"/>
                </a:lnTo>
                <a:lnTo>
                  <a:pt x="325377" y="327913"/>
                </a:lnTo>
                <a:lnTo>
                  <a:pt x="338731" y="314451"/>
                </a:lnTo>
                <a:lnTo>
                  <a:pt x="293077" y="314451"/>
                </a:lnTo>
                <a:lnTo>
                  <a:pt x="272950" y="293617"/>
                </a:lnTo>
                <a:lnTo>
                  <a:pt x="264280" y="291983"/>
                </a:lnTo>
                <a:close/>
              </a:path>
              <a:path w="376555" h="379730">
                <a:moveTo>
                  <a:pt x="86042" y="29844"/>
                </a:moveTo>
                <a:lnTo>
                  <a:pt x="77978" y="29844"/>
                </a:lnTo>
                <a:lnTo>
                  <a:pt x="72593" y="35178"/>
                </a:lnTo>
                <a:lnTo>
                  <a:pt x="29578" y="78612"/>
                </a:lnTo>
                <a:lnTo>
                  <a:pt x="29578" y="86740"/>
                </a:lnTo>
                <a:lnTo>
                  <a:pt x="34950" y="92201"/>
                </a:lnTo>
                <a:lnTo>
                  <a:pt x="51273" y="124591"/>
                </a:lnTo>
                <a:lnTo>
                  <a:pt x="46539" y="136230"/>
                </a:lnTo>
                <a:lnTo>
                  <a:pt x="43014" y="149097"/>
                </a:lnTo>
                <a:lnTo>
                  <a:pt x="5372" y="149097"/>
                </a:lnTo>
                <a:lnTo>
                  <a:pt x="0" y="154558"/>
                </a:lnTo>
                <a:lnTo>
                  <a:pt x="0" y="222250"/>
                </a:lnTo>
                <a:lnTo>
                  <a:pt x="5372" y="230377"/>
                </a:lnTo>
                <a:lnTo>
                  <a:pt x="13449" y="230377"/>
                </a:lnTo>
                <a:lnTo>
                  <a:pt x="43744" y="242937"/>
                </a:lnTo>
                <a:lnTo>
                  <a:pt x="48452" y="254600"/>
                </a:lnTo>
                <a:lnTo>
                  <a:pt x="53771" y="265683"/>
                </a:lnTo>
                <a:lnTo>
                  <a:pt x="32270" y="287273"/>
                </a:lnTo>
                <a:lnTo>
                  <a:pt x="26885" y="292734"/>
                </a:lnTo>
                <a:lnTo>
                  <a:pt x="26885" y="300863"/>
                </a:lnTo>
                <a:lnTo>
                  <a:pt x="34940" y="309017"/>
                </a:lnTo>
                <a:lnTo>
                  <a:pt x="69913" y="344296"/>
                </a:lnTo>
                <a:lnTo>
                  <a:pt x="72593" y="344296"/>
                </a:lnTo>
                <a:lnTo>
                  <a:pt x="77978" y="346963"/>
                </a:lnTo>
                <a:lnTo>
                  <a:pt x="88734" y="346963"/>
                </a:lnTo>
                <a:lnTo>
                  <a:pt x="91414" y="344296"/>
                </a:lnTo>
                <a:lnTo>
                  <a:pt x="123430" y="327688"/>
                </a:lnTo>
                <a:lnTo>
                  <a:pt x="174700" y="327688"/>
                </a:lnTo>
                <a:lnTo>
                  <a:pt x="174691" y="324120"/>
                </a:lnTo>
                <a:lnTo>
                  <a:pt x="169310" y="315469"/>
                </a:lnTo>
                <a:lnTo>
                  <a:pt x="166723" y="314451"/>
                </a:lnTo>
                <a:lnTo>
                  <a:pt x="83350" y="314451"/>
                </a:lnTo>
                <a:lnTo>
                  <a:pt x="64528" y="295401"/>
                </a:lnTo>
                <a:lnTo>
                  <a:pt x="85306" y="275010"/>
                </a:lnTo>
                <a:lnTo>
                  <a:pt x="86764" y="266227"/>
                </a:lnTo>
                <a:lnTo>
                  <a:pt x="80429" y="250241"/>
                </a:lnTo>
                <a:lnTo>
                  <a:pt x="74821" y="238644"/>
                </a:lnTo>
                <a:lnTo>
                  <a:pt x="70240" y="226515"/>
                </a:lnTo>
                <a:lnTo>
                  <a:pt x="67221" y="214121"/>
                </a:lnTo>
                <a:lnTo>
                  <a:pt x="64528" y="208660"/>
                </a:lnTo>
                <a:lnTo>
                  <a:pt x="59156" y="203326"/>
                </a:lnTo>
                <a:lnTo>
                  <a:pt x="26885" y="203326"/>
                </a:lnTo>
                <a:lnTo>
                  <a:pt x="26885" y="176148"/>
                </a:lnTo>
                <a:lnTo>
                  <a:pt x="55033" y="176055"/>
                </a:lnTo>
                <a:lnTo>
                  <a:pt x="63535" y="170555"/>
                </a:lnTo>
                <a:lnTo>
                  <a:pt x="69937" y="153934"/>
                </a:lnTo>
                <a:lnTo>
                  <a:pt x="74414" y="141775"/>
                </a:lnTo>
                <a:lnTo>
                  <a:pt x="79961" y="130126"/>
                </a:lnTo>
                <a:lnTo>
                  <a:pt x="86042" y="119252"/>
                </a:lnTo>
                <a:lnTo>
                  <a:pt x="88734" y="113791"/>
                </a:lnTo>
                <a:lnTo>
                  <a:pt x="88734" y="108457"/>
                </a:lnTo>
                <a:lnTo>
                  <a:pt x="64528" y="84073"/>
                </a:lnTo>
                <a:lnTo>
                  <a:pt x="83350" y="65023"/>
                </a:lnTo>
                <a:lnTo>
                  <a:pt x="169392" y="65023"/>
                </a:lnTo>
                <a:lnTo>
                  <a:pt x="174764" y="59689"/>
                </a:lnTo>
                <a:lnTo>
                  <a:pt x="174764" y="56895"/>
                </a:lnTo>
                <a:lnTo>
                  <a:pt x="112928" y="56895"/>
                </a:lnTo>
                <a:lnTo>
                  <a:pt x="91414" y="35178"/>
                </a:lnTo>
                <a:lnTo>
                  <a:pt x="86042" y="29844"/>
                </a:lnTo>
                <a:close/>
              </a:path>
              <a:path w="376555" h="379730">
                <a:moveTo>
                  <a:pt x="112928" y="290067"/>
                </a:moveTo>
                <a:lnTo>
                  <a:pt x="107556" y="290067"/>
                </a:lnTo>
                <a:lnTo>
                  <a:pt x="102171" y="295401"/>
                </a:lnTo>
                <a:lnTo>
                  <a:pt x="83350" y="314451"/>
                </a:lnTo>
                <a:lnTo>
                  <a:pt x="166723" y="314451"/>
                </a:lnTo>
                <a:lnTo>
                  <a:pt x="152845" y="308990"/>
                </a:lnTo>
                <a:lnTo>
                  <a:pt x="140769" y="304513"/>
                </a:lnTo>
                <a:lnTo>
                  <a:pt x="129140" y="298901"/>
                </a:lnTo>
                <a:lnTo>
                  <a:pt x="118300" y="292734"/>
                </a:lnTo>
                <a:lnTo>
                  <a:pt x="112928" y="290067"/>
                </a:lnTo>
                <a:close/>
              </a:path>
              <a:path w="376555" h="379730">
                <a:moveTo>
                  <a:pt x="333440" y="65023"/>
                </a:moveTo>
                <a:lnTo>
                  <a:pt x="293077" y="65023"/>
                </a:lnTo>
                <a:lnTo>
                  <a:pt x="311899" y="84073"/>
                </a:lnTo>
                <a:lnTo>
                  <a:pt x="291121" y="104465"/>
                </a:lnTo>
                <a:lnTo>
                  <a:pt x="289663" y="113248"/>
                </a:lnTo>
                <a:lnTo>
                  <a:pt x="295998" y="129234"/>
                </a:lnTo>
                <a:lnTo>
                  <a:pt x="301606" y="140831"/>
                </a:lnTo>
                <a:lnTo>
                  <a:pt x="306187" y="152960"/>
                </a:lnTo>
                <a:lnTo>
                  <a:pt x="309206" y="165353"/>
                </a:lnTo>
                <a:lnTo>
                  <a:pt x="309206" y="170814"/>
                </a:lnTo>
                <a:lnTo>
                  <a:pt x="317271" y="176148"/>
                </a:lnTo>
                <a:lnTo>
                  <a:pt x="349503" y="176148"/>
                </a:lnTo>
                <a:lnTo>
                  <a:pt x="349503" y="203326"/>
                </a:lnTo>
                <a:lnTo>
                  <a:pt x="321394" y="203420"/>
                </a:lnTo>
                <a:lnTo>
                  <a:pt x="312892" y="208920"/>
                </a:lnTo>
                <a:lnTo>
                  <a:pt x="306490" y="225541"/>
                </a:lnTo>
                <a:lnTo>
                  <a:pt x="302013" y="237700"/>
                </a:lnTo>
                <a:lnTo>
                  <a:pt x="296466" y="249349"/>
                </a:lnTo>
                <a:lnTo>
                  <a:pt x="290385" y="260222"/>
                </a:lnTo>
                <a:lnTo>
                  <a:pt x="287693" y="265683"/>
                </a:lnTo>
                <a:lnTo>
                  <a:pt x="287693" y="271017"/>
                </a:lnTo>
                <a:lnTo>
                  <a:pt x="311899" y="295401"/>
                </a:lnTo>
                <a:lnTo>
                  <a:pt x="293077" y="314451"/>
                </a:lnTo>
                <a:lnTo>
                  <a:pt x="338731" y="314451"/>
                </a:lnTo>
                <a:lnTo>
                  <a:pt x="341503" y="311657"/>
                </a:lnTo>
                <a:lnTo>
                  <a:pt x="341503" y="308990"/>
                </a:lnTo>
                <a:lnTo>
                  <a:pt x="344169" y="303529"/>
                </a:lnTo>
                <a:lnTo>
                  <a:pt x="344169" y="292734"/>
                </a:lnTo>
                <a:lnTo>
                  <a:pt x="341503" y="290067"/>
                </a:lnTo>
                <a:lnTo>
                  <a:pt x="325163" y="257616"/>
                </a:lnTo>
                <a:lnTo>
                  <a:pt x="329878" y="245945"/>
                </a:lnTo>
                <a:lnTo>
                  <a:pt x="333375" y="233044"/>
                </a:lnTo>
                <a:lnTo>
                  <a:pt x="371094" y="233044"/>
                </a:lnTo>
                <a:lnTo>
                  <a:pt x="376428" y="227710"/>
                </a:lnTo>
                <a:lnTo>
                  <a:pt x="376428" y="157225"/>
                </a:lnTo>
                <a:lnTo>
                  <a:pt x="371094" y="151764"/>
                </a:lnTo>
                <a:lnTo>
                  <a:pt x="362966" y="151764"/>
                </a:lnTo>
                <a:lnTo>
                  <a:pt x="330014" y="139292"/>
                </a:lnTo>
                <a:lnTo>
                  <a:pt x="325313" y="127617"/>
                </a:lnTo>
                <a:lnTo>
                  <a:pt x="319963" y="116585"/>
                </a:lnTo>
                <a:lnTo>
                  <a:pt x="341503" y="94868"/>
                </a:lnTo>
                <a:lnTo>
                  <a:pt x="341503" y="92201"/>
                </a:lnTo>
                <a:lnTo>
                  <a:pt x="344169" y="86740"/>
                </a:lnTo>
                <a:lnTo>
                  <a:pt x="344169" y="75945"/>
                </a:lnTo>
                <a:lnTo>
                  <a:pt x="341503" y="73151"/>
                </a:lnTo>
                <a:lnTo>
                  <a:pt x="333440" y="65023"/>
                </a:lnTo>
                <a:close/>
              </a:path>
              <a:path w="376555" h="379730">
                <a:moveTo>
                  <a:pt x="228549" y="27050"/>
                </a:moveTo>
                <a:lnTo>
                  <a:pt x="201663" y="27050"/>
                </a:lnTo>
                <a:lnTo>
                  <a:pt x="201736" y="55355"/>
                </a:lnTo>
                <a:lnTo>
                  <a:pt x="207117" y="64006"/>
                </a:lnTo>
                <a:lnTo>
                  <a:pt x="223511" y="70458"/>
                </a:lnTo>
                <a:lnTo>
                  <a:pt x="235658" y="74962"/>
                </a:lnTo>
                <a:lnTo>
                  <a:pt x="247287" y="80574"/>
                </a:lnTo>
                <a:lnTo>
                  <a:pt x="258127" y="86740"/>
                </a:lnTo>
                <a:lnTo>
                  <a:pt x="263499" y="89407"/>
                </a:lnTo>
                <a:lnTo>
                  <a:pt x="268871" y="89407"/>
                </a:lnTo>
                <a:lnTo>
                  <a:pt x="274256" y="84073"/>
                </a:lnTo>
                <a:lnTo>
                  <a:pt x="293077" y="65023"/>
                </a:lnTo>
                <a:lnTo>
                  <a:pt x="333440" y="65023"/>
                </a:lnTo>
                <a:lnTo>
                  <a:pt x="320309" y="51787"/>
                </a:lnTo>
                <a:lnTo>
                  <a:pt x="252997" y="51787"/>
                </a:lnTo>
                <a:lnTo>
                  <a:pt x="241383" y="46954"/>
                </a:lnTo>
                <a:lnTo>
                  <a:pt x="228549" y="43306"/>
                </a:lnTo>
                <a:lnTo>
                  <a:pt x="228549" y="27050"/>
                </a:lnTo>
                <a:close/>
              </a:path>
              <a:path w="376555" h="379730">
                <a:moveTo>
                  <a:pt x="169392" y="65023"/>
                </a:moveTo>
                <a:lnTo>
                  <a:pt x="83350" y="65023"/>
                </a:lnTo>
                <a:lnTo>
                  <a:pt x="103477" y="85858"/>
                </a:lnTo>
                <a:lnTo>
                  <a:pt x="112147" y="87492"/>
                </a:lnTo>
                <a:lnTo>
                  <a:pt x="127973" y="81198"/>
                </a:lnTo>
                <a:lnTo>
                  <a:pt x="139533" y="75503"/>
                </a:lnTo>
                <a:lnTo>
                  <a:pt x="151639" y="70858"/>
                </a:lnTo>
                <a:lnTo>
                  <a:pt x="164020" y="67817"/>
                </a:lnTo>
                <a:lnTo>
                  <a:pt x="169392" y="65023"/>
                </a:lnTo>
                <a:close/>
              </a:path>
              <a:path w="376555" h="379730">
                <a:moveTo>
                  <a:pt x="223164" y="0"/>
                </a:moveTo>
                <a:lnTo>
                  <a:pt x="153263" y="0"/>
                </a:lnTo>
                <a:lnTo>
                  <a:pt x="147878" y="5460"/>
                </a:lnTo>
                <a:lnTo>
                  <a:pt x="147878" y="13588"/>
                </a:lnTo>
                <a:lnTo>
                  <a:pt x="135619" y="46750"/>
                </a:lnTo>
                <a:lnTo>
                  <a:pt x="123961" y="51541"/>
                </a:lnTo>
                <a:lnTo>
                  <a:pt x="112928" y="56895"/>
                </a:lnTo>
                <a:lnTo>
                  <a:pt x="174764" y="56895"/>
                </a:lnTo>
                <a:lnTo>
                  <a:pt x="174764" y="27050"/>
                </a:lnTo>
                <a:lnTo>
                  <a:pt x="228549" y="27050"/>
                </a:lnTo>
                <a:lnTo>
                  <a:pt x="228549" y="5460"/>
                </a:lnTo>
                <a:lnTo>
                  <a:pt x="223164" y="0"/>
                </a:lnTo>
                <a:close/>
              </a:path>
              <a:path w="376555" h="379730">
                <a:moveTo>
                  <a:pt x="298450" y="29844"/>
                </a:moveTo>
                <a:lnTo>
                  <a:pt x="290385" y="29844"/>
                </a:lnTo>
                <a:lnTo>
                  <a:pt x="285013" y="35178"/>
                </a:lnTo>
                <a:lnTo>
                  <a:pt x="252997" y="51787"/>
                </a:lnTo>
                <a:lnTo>
                  <a:pt x="320309" y="51787"/>
                </a:lnTo>
                <a:lnTo>
                  <a:pt x="303834" y="35178"/>
                </a:lnTo>
                <a:lnTo>
                  <a:pt x="298450" y="29844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39732" y="1662689"/>
            <a:ext cx="188595" cy="190500"/>
          </a:xfrm>
          <a:custGeom>
            <a:avLst/>
            <a:gdLst/>
            <a:ahLst/>
            <a:cxnLst/>
            <a:rect l="l" t="t" r="r" b="b"/>
            <a:pathLst>
              <a:path w="188594" h="190500">
                <a:moveTo>
                  <a:pt x="93026" y="0"/>
                </a:moveTo>
                <a:lnTo>
                  <a:pt x="52858" y="9494"/>
                </a:lnTo>
                <a:lnTo>
                  <a:pt x="21974" y="34888"/>
                </a:lnTo>
                <a:lnTo>
                  <a:pt x="3639" y="72981"/>
                </a:lnTo>
                <a:lnTo>
                  <a:pt x="0" y="103852"/>
                </a:lnTo>
                <a:lnTo>
                  <a:pt x="2362" y="118456"/>
                </a:lnTo>
                <a:lnTo>
                  <a:pt x="20993" y="155999"/>
                </a:lnTo>
                <a:lnTo>
                  <a:pt x="53187" y="181250"/>
                </a:lnTo>
                <a:lnTo>
                  <a:pt x="94123" y="190493"/>
                </a:lnTo>
                <a:lnTo>
                  <a:pt x="95275" y="190487"/>
                </a:lnTo>
                <a:lnTo>
                  <a:pt x="133832" y="181408"/>
                </a:lnTo>
                <a:lnTo>
                  <a:pt x="155676" y="165981"/>
                </a:lnTo>
                <a:lnTo>
                  <a:pt x="93638" y="165981"/>
                </a:lnTo>
                <a:lnTo>
                  <a:pt x="79975" y="164521"/>
                </a:lnTo>
                <a:lnTo>
                  <a:pt x="46107" y="145056"/>
                </a:lnTo>
                <a:lnTo>
                  <a:pt x="28276" y="106308"/>
                </a:lnTo>
                <a:lnTo>
                  <a:pt x="27085" y="89851"/>
                </a:lnTo>
                <a:lnTo>
                  <a:pt x="30170" y="75776"/>
                </a:lnTo>
                <a:lnTo>
                  <a:pt x="54220" y="42778"/>
                </a:lnTo>
                <a:lnTo>
                  <a:pt x="94123" y="29965"/>
                </a:lnTo>
                <a:lnTo>
                  <a:pt x="162847" y="29965"/>
                </a:lnTo>
                <a:lnTo>
                  <a:pt x="157335" y="24257"/>
                </a:lnTo>
                <a:lnTo>
                  <a:pt x="146471" y="15884"/>
                </a:lnTo>
                <a:lnTo>
                  <a:pt x="134438" y="9136"/>
                </a:lnTo>
                <a:lnTo>
                  <a:pt x="121406" y="4149"/>
                </a:lnTo>
                <a:lnTo>
                  <a:pt x="107546" y="1059"/>
                </a:lnTo>
                <a:lnTo>
                  <a:pt x="93026" y="0"/>
                </a:lnTo>
                <a:close/>
              </a:path>
              <a:path w="188594" h="190500">
                <a:moveTo>
                  <a:pt x="162847" y="29965"/>
                </a:moveTo>
                <a:lnTo>
                  <a:pt x="94123" y="29965"/>
                </a:lnTo>
                <a:lnTo>
                  <a:pt x="94868" y="29970"/>
                </a:lnTo>
                <a:lnTo>
                  <a:pt x="107768" y="31490"/>
                </a:lnTo>
                <a:lnTo>
                  <a:pt x="141231" y="50999"/>
                </a:lnTo>
                <a:lnTo>
                  <a:pt x="159833" y="89874"/>
                </a:lnTo>
                <a:lnTo>
                  <a:pt x="161107" y="106433"/>
                </a:lnTo>
                <a:lnTo>
                  <a:pt x="157951" y="120423"/>
                </a:lnTo>
                <a:lnTo>
                  <a:pt x="133769" y="153235"/>
                </a:lnTo>
                <a:lnTo>
                  <a:pt x="93638" y="165981"/>
                </a:lnTo>
                <a:lnTo>
                  <a:pt x="155676" y="165981"/>
                </a:lnTo>
                <a:lnTo>
                  <a:pt x="178473" y="132259"/>
                </a:lnTo>
                <a:lnTo>
                  <a:pt x="188169" y="85768"/>
                </a:lnTo>
                <a:lnTo>
                  <a:pt x="185700" y="71298"/>
                </a:lnTo>
                <a:lnTo>
                  <a:pt x="181212" y="57776"/>
                </a:lnTo>
                <a:lnTo>
                  <a:pt x="174875" y="45338"/>
                </a:lnTo>
                <a:lnTo>
                  <a:pt x="166859" y="34120"/>
                </a:lnTo>
                <a:lnTo>
                  <a:pt x="162847" y="29965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23432" y="3015995"/>
            <a:ext cx="2430780" cy="887094"/>
          </a:xfrm>
          <a:custGeom>
            <a:avLst/>
            <a:gdLst/>
            <a:ahLst/>
            <a:cxnLst/>
            <a:rect l="l" t="t" r="r" b="b"/>
            <a:pathLst>
              <a:path w="2430779" h="887095">
                <a:moveTo>
                  <a:pt x="0" y="886968"/>
                </a:moveTo>
                <a:lnTo>
                  <a:pt x="2430780" y="886968"/>
                </a:lnTo>
                <a:lnTo>
                  <a:pt x="243078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23432" y="3015995"/>
            <a:ext cx="2430780" cy="887094"/>
          </a:xfrm>
          <a:custGeom>
            <a:avLst/>
            <a:gdLst/>
            <a:ahLst/>
            <a:cxnLst/>
            <a:rect l="l" t="t" r="r" b="b"/>
            <a:pathLst>
              <a:path w="2430779" h="887095">
                <a:moveTo>
                  <a:pt x="0" y="886968"/>
                </a:moveTo>
                <a:lnTo>
                  <a:pt x="2430780" y="886968"/>
                </a:lnTo>
                <a:lnTo>
                  <a:pt x="243078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ln w="9144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749288" y="3235451"/>
            <a:ext cx="1692275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90000"/>
              </a:lnSpc>
            </a:pPr>
            <a:r>
              <a:rPr sz="1050" b="1" spc="-5" dirty="0">
                <a:latin typeface="Calibri"/>
                <a:cs typeface="Calibri"/>
              </a:rPr>
              <a:t>В</a:t>
            </a:r>
            <a:r>
              <a:rPr sz="1050" b="1" dirty="0">
                <a:latin typeface="Calibri"/>
                <a:cs typeface="Calibri"/>
              </a:rPr>
              <a:t>ну</a:t>
            </a:r>
            <a:r>
              <a:rPr sz="1050" b="1" spc="-5" dirty="0">
                <a:latin typeface="Calibri"/>
                <a:cs typeface="Calibri"/>
              </a:rPr>
              <a:t>т</a:t>
            </a:r>
            <a:r>
              <a:rPr sz="1050" b="1" dirty="0">
                <a:latin typeface="Calibri"/>
                <a:cs typeface="Calibri"/>
              </a:rPr>
              <a:t>р</a:t>
            </a:r>
            <a:r>
              <a:rPr sz="1050" b="1" spc="-10" dirty="0">
                <a:latin typeface="Calibri"/>
                <a:cs typeface="Calibri"/>
              </a:rPr>
              <a:t>е</a:t>
            </a:r>
            <a:r>
              <a:rPr sz="1050" b="1" dirty="0">
                <a:latin typeface="Calibri"/>
                <a:cs typeface="Calibri"/>
              </a:rPr>
              <a:t>нняя</a:t>
            </a:r>
            <a:r>
              <a:rPr sz="1050" b="1" spc="-5" dirty="0">
                <a:latin typeface="Calibri"/>
                <a:cs typeface="Calibri"/>
              </a:rPr>
              <a:t> о</a:t>
            </a:r>
            <a:r>
              <a:rPr sz="1050" b="1" spc="-10" dirty="0">
                <a:latin typeface="Calibri"/>
                <a:cs typeface="Calibri"/>
              </a:rPr>
              <a:t>ц</a:t>
            </a:r>
            <a:r>
              <a:rPr sz="1050" b="1" spc="-5" dirty="0">
                <a:latin typeface="Calibri"/>
                <a:cs typeface="Calibri"/>
              </a:rPr>
              <a:t>е</a:t>
            </a:r>
            <a:r>
              <a:rPr sz="1050" b="1" dirty="0">
                <a:latin typeface="Calibri"/>
                <a:cs typeface="Calibri"/>
              </a:rPr>
              <a:t>нка</a:t>
            </a:r>
            <a:r>
              <a:rPr sz="1050" b="1" spc="-1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к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чес</a:t>
            </a:r>
            <a:r>
              <a:rPr sz="1050" b="1" spc="-5" dirty="0">
                <a:latin typeface="Calibri"/>
                <a:cs typeface="Calibri"/>
              </a:rPr>
              <a:t>т</a:t>
            </a:r>
            <a:r>
              <a:rPr sz="1050" b="1" dirty="0">
                <a:latin typeface="Calibri"/>
                <a:cs typeface="Calibri"/>
              </a:rPr>
              <a:t>ва </a:t>
            </a:r>
            <a:r>
              <a:rPr sz="1050" b="1" spc="-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бр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dirty="0">
                <a:latin typeface="Calibri"/>
                <a:cs typeface="Calibri"/>
              </a:rPr>
              <a:t>з</a:t>
            </a:r>
            <a:r>
              <a:rPr sz="1050" b="1" spc="-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в</a:t>
            </a:r>
            <a:r>
              <a:rPr sz="1050" b="1" spc="-10" dirty="0">
                <a:latin typeface="Calibri"/>
                <a:cs typeface="Calibri"/>
              </a:rPr>
              <a:t>а</a:t>
            </a:r>
            <a:r>
              <a:rPr sz="1050" b="1" spc="-5" dirty="0">
                <a:latin typeface="Calibri"/>
                <a:cs typeface="Calibri"/>
              </a:rPr>
              <a:t>тел</a:t>
            </a:r>
            <a:r>
              <a:rPr sz="1050" b="1" dirty="0">
                <a:latin typeface="Calibri"/>
                <a:cs typeface="Calibri"/>
              </a:rPr>
              <a:t>ьн</a:t>
            </a:r>
            <a:r>
              <a:rPr sz="1050" b="1" spc="-5" dirty="0">
                <a:latin typeface="Calibri"/>
                <a:cs typeface="Calibri"/>
              </a:rPr>
              <a:t>о</a:t>
            </a:r>
            <a:r>
              <a:rPr sz="1050" b="1" dirty="0">
                <a:latin typeface="Calibri"/>
                <a:cs typeface="Calibri"/>
              </a:rPr>
              <a:t>й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ср</a:t>
            </a:r>
            <a:r>
              <a:rPr sz="1050" b="1" spc="-5" dirty="0">
                <a:latin typeface="Calibri"/>
                <a:cs typeface="Calibri"/>
              </a:rPr>
              <a:t>е</a:t>
            </a:r>
            <a:r>
              <a:rPr sz="1050" b="1" dirty="0">
                <a:latin typeface="Calibri"/>
                <a:cs typeface="Calibri"/>
              </a:rPr>
              <a:t>ды ГРУ</a:t>
            </a:r>
            <a:r>
              <a:rPr sz="1050" b="1" spc="-10" dirty="0">
                <a:latin typeface="Calibri"/>
                <a:cs typeface="Calibri"/>
              </a:rPr>
              <a:t>П</a:t>
            </a:r>
            <a:r>
              <a:rPr sz="1050" b="1" spc="-5" dirty="0">
                <a:latin typeface="Calibri"/>
                <a:cs typeface="Calibri"/>
              </a:rPr>
              <a:t>П</a:t>
            </a:r>
            <a:r>
              <a:rPr sz="1050" b="1" dirty="0">
                <a:latin typeface="Calibri"/>
                <a:cs typeface="Calibri"/>
              </a:rPr>
              <a:t>Ы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Д</a:t>
            </a:r>
            <a:r>
              <a:rPr sz="1050" b="1" dirty="0">
                <a:latin typeface="Calibri"/>
                <a:cs typeface="Calibri"/>
              </a:rPr>
              <a:t>ОО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381421" y="3372624"/>
            <a:ext cx="170180" cy="173990"/>
          </a:xfrm>
          <a:custGeom>
            <a:avLst/>
            <a:gdLst/>
            <a:ahLst/>
            <a:cxnLst/>
            <a:rect l="l" t="t" r="r" b="b"/>
            <a:pathLst>
              <a:path w="170179" h="173989">
                <a:moveTo>
                  <a:pt x="83467" y="0"/>
                </a:moveTo>
                <a:lnTo>
                  <a:pt x="45195" y="10556"/>
                </a:lnTo>
                <a:lnTo>
                  <a:pt x="16028" y="38267"/>
                </a:lnTo>
                <a:lnTo>
                  <a:pt x="998" y="79397"/>
                </a:lnTo>
                <a:lnTo>
                  <a:pt x="0" y="95443"/>
                </a:lnTo>
                <a:lnTo>
                  <a:pt x="2633" y="109521"/>
                </a:lnTo>
                <a:lnTo>
                  <a:pt x="22887" y="145889"/>
                </a:lnTo>
                <a:lnTo>
                  <a:pt x="57152" y="168828"/>
                </a:lnTo>
                <a:lnTo>
                  <a:pt x="84910" y="173723"/>
                </a:lnTo>
                <a:lnTo>
                  <a:pt x="87291" y="173688"/>
                </a:lnTo>
                <a:lnTo>
                  <a:pt x="125172" y="162803"/>
                </a:lnTo>
                <a:lnTo>
                  <a:pt x="140596" y="150793"/>
                </a:lnTo>
                <a:lnTo>
                  <a:pt x="76437" y="150793"/>
                </a:lnTo>
                <a:lnTo>
                  <a:pt x="64089" y="147653"/>
                </a:lnTo>
                <a:lnTo>
                  <a:pt x="29590" y="109666"/>
                </a:lnTo>
                <a:lnTo>
                  <a:pt x="25156" y="76798"/>
                </a:lnTo>
                <a:lnTo>
                  <a:pt x="29440" y="63210"/>
                </a:lnTo>
                <a:lnTo>
                  <a:pt x="57361" y="33778"/>
                </a:lnTo>
                <a:lnTo>
                  <a:pt x="84910" y="27292"/>
                </a:lnTo>
                <a:lnTo>
                  <a:pt x="146260" y="27292"/>
                </a:lnTo>
                <a:lnTo>
                  <a:pt x="136077" y="18071"/>
                </a:lnTo>
                <a:lnTo>
                  <a:pt x="124510" y="10503"/>
                </a:lnTo>
                <a:lnTo>
                  <a:pt x="111728" y="4808"/>
                </a:lnTo>
                <a:lnTo>
                  <a:pt x="97980" y="1236"/>
                </a:lnTo>
                <a:lnTo>
                  <a:pt x="83467" y="0"/>
                </a:lnTo>
                <a:close/>
              </a:path>
              <a:path w="170179" h="173989">
                <a:moveTo>
                  <a:pt x="146260" y="27292"/>
                </a:moveTo>
                <a:lnTo>
                  <a:pt x="84910" y="27292"/>
                </a:lnTo>
                <a:lnTo>
                  <a:pt x="86896" y="27327"/>
                </a:lnTo>
                <a:lnTo>
                  <a:pt x="99914" y="29347"/>
                </a:lnTo>
                <a:lnTo>
                  <a:pt x="132374" y="51991"/>
                </a:lnTo>
                <a:lnTo>
                  <a:pt x="145680" y="94409"/>
                </a:lnTo>
                <a:lnTo>
                  <a:pt x="143198" y="107717"/>
                </a:lnTo>
                <a:lnTo>
                  <a:pt x="119943" y="138987"/>
                </a:lnTo>
                <a:lnTo>
                  <a:pt x="76437" y="150793"/>
                </a:lnTo>
                <a:lnTo>
                  <a:pt x="140596" y="150793"/>
                </a:lnTo>
                <a:lnTo>
                  <a:pt x="165689" y="108525"/>
                </a:lnTo>
                <a:lnTo>
                  <a:pt x="169627" y="78478"/>
                </a:lnTo>
                <a:lnTo>
                  <a:pt x="169626" y="76798"/>
                </a:lnTo>
                <a:lnTo>
                  <a:pt x="166898" y="63210"/>
                </a:lnTo>
                <a:lnTo>
                  <a:pt x="161974" y="50198"/>
                </a:lnTo>
                <a:lnTo>
                  <a:pt x="155059" y="38166"/>
                </a:lnTo>
                <a:lnTo>
                  <a:pt x="146376" y="27397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41364" y="3499325"/>
            <a:ext cx="170815" cy="170815"/>
          </a:xfrm>
          <a:custGeom>
            <a:avLst/>
            <a:gdLst/>
            <a:ahLst/>
            <a:cxnLst/>
            <a:rect l="l" t="t" r="r" b="b"/>
            <a:pathLst>
              <a:path w="170815" h="170814">
                <a:moveTo>
                  <a:pt x="67569" y="0"/>
                </a:moveTo>
                <a:lnTo>
                  <a:pt x="32899" y="23812"/>
                </a:lnTo>
                <a:lnTo>
                  <a:pt x="11221" y="56825"/>
                </a:lnTo>
                <a:lnTo>
                  <a:pt x="731" y="94992"/>
                </a:lnTo>
                <a:lnTo>
                  <a:pt x="0" y="108363"/>
                </a:lnTo>
                <a:lnTo>
                  <a:pt x="0" y="165513"/>
                </a:lnTo>
                <a:lnTo>
                  <a:pt x="4825" y="170466"/>
                </a:lnTo>
                <a:lnTo>
                  <a:pt x="165862" y="170466"/>
                </a:lnTo>
                <a:lnTo>
                  <a:pt x="170687" y="165513"/>
                </a:lnTo>
                <a:lnTo>
                  <a:pt x="170687" y="150654"/>
                </a:lnTo>
                <a:lnTo>
                  <a:pt x="165862" y="145701"/>
                </a:lnTo>
                <a:lnTo>
                  <a:pt x="24384" y="145701"/>
                </a:lnTo>
                <a:lnTo>
                  <a:pt x="25179" y="96184"/>
                </a:lnTo>
                <a:lnTo>
                  <a:pt x="37883" y="58869"/>
                </a:lnTo>
                <a:lnTo>
                  <a:pt x="64192" y="28956"/>
                </a:lnTo>
                <a:lnTo>
                  <a:pt x="75564" y="21622"/>
                </a:lnTo>
                <a:lnTo>
                  <a:pt x="80518" y="16542"/>
                </a:lnTo>
                <a:lnTo>
                  <a:pt x="82931" y="9176"/>
                </a:lnTo>
                <a:lnTo>
                  <a:pt x="76897" y="1430"/>
                </a:lnTo>
                <a:lnTo>
                  <a:pt x="6756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17564" y="3496055"/>
            <a:ext cx="170815" cy="173990"/>
          </a:xfrm>
          <a:custGeom>
            <a:avLst/>
            <a:gdLst/>
            <a:ahLst/>
            <a:cxnLst/>
            <a:rect l="l" t="t" r="r" b="b"/>
            <a:pathLst>
              <a:path w="170815" h="173989">
                <a:moveTo>
                  <a:pt x="99949" y="0"/>
                </a:moveTo>
                <a:lnTo>
                  <a:pt x="92710" y="2540"/>
                </a:lnTo>
                <a:lnTo>
                  <a:pt x="89370" y="11831"/>
                </a:lnTo>
                <a:lnTo>
                  <a:pt x="92792" y="21175"/>
                </a:lnTo>
                <a:lnTo>
                  <a:pt x="105741" y="31573"/>
                </a:lnTo>
                <a:lnTo>
                  <a:pt x="115962" y="40023"/>
                </a:lnTo>
                <a:lnTo>
                  <a:pt x="138312" y="72072"/>
                </a:lnTo>
                <a:lnTo>
                  <a:pt x="146304" y="111633"/>
                </a:lnTo>
                <a:lnTo>
                  <a:pt x="146304" y="148971"/>
                </a:lnTo>
                <a:lnTo>
                  <a:pt x="4825" y="148971"/>
                </a:lnTo>
                <a:lnTo>
                  <a:pt x="0" y="153924"/>
                </a:lnTo>
                <a:lnTo>
                  <a:pt x="0" y="168783"/>
                </a:lnTo>
                <a:lnTo>
                  <a:pt x="4825" y="173736"/>
                </a:lnTo>
                <a:lnTo>
                  <a:pt x="165862" y="173736"/>
                </a:lnTo>
                <a:lnTo>
                  <a:pt x="170687" y="168783"/>
                </a:lnTo>
                <a:lnTo>
                  <a:pt x="170049" y="99135"/>
                </a:lnTo>
                <a:lnTo>
                  <a:pt x="159822" y="60888"/>
                </a:lnTo>
                <a:lnTo>
                  <a:pt x="138372" y="27731"/>
                </a:lnTo>
                <a:lnTo>
                  <a:pt x="107314" y="2540"/>
                </a:lnTo>
                <a:lnTo>
                  <a:pt x="9994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254355" y="3276031"/>
            <a:ext cx="140335" cy="144145"/>
          </a:xfrm>
          <a:custGeom>
            <a:avLst/>
            <a:gdLst/>
            <a:ahLst/>
            <a:cxnLst/>
            <a:rect l="l" t="t" r="r" b="b"/>
            <a:pathLst>
              <a:path w="140335" h="144145">
                <a:moveTo>
                  <a:pt x="58050" y="0"/>
                </a:moveTo>
                <a:lnTo>
                  <a:pt x="15930" y="26716"/>
                </a:lnTo>
                <a:lnTo>
                  <a:pt x="755" y="68257"/>
                </a:lnTo>
                <a:lnTo>
                  <a:pt x="0" y="85704"/>
                </a:lnTo>
                <a:lnTo>
                  <a:pt x="4094" y="99340"/>
                </a:lnTo>
                <a:lnTo>
                  <a:pt x="29771" y="131366"/>
                </a:lnTo>
                <a:lnTo>
                  <a:pt x="69482" y="143824"/>
                </a:lnTo>
                <a:lnTo>
                  <a:pt x="76819" y="143437"/>
                </a:lnTo>
                <a:lnTo>
                  <a:pt x="112556" y="128195"/>
                </a:lnTo>
                <a:lnTo>
                  <a:pt x="123630" y="115991"/>
                </a:lnTo>
                <a:lnTo>
                  <a:pt x="63837" y="115991"/>
                </a:lnTo>
                <a:lnTo>
                  <a:pt x="51126" y="112055"/>
                </a:lnTo>
                <a:lnTo>
                  <a:pt x="39948" y="104426"/>
                </a:lnTo>
                <a:lnTo>
                  <a:pt x="31053" y="93735"/>
                </a:lnTo>
                <a:lnTo>
                  <a:pt x="25190" y="80611"/>
                </a:lnTo>
                <a:lnTo>
                  <a:pt x="23109" y="65684"/>
                </a:lnTo>
                <a:lnTo>
                  <a:pt x="26071" y="52036"/>
                </a:lnTo>
                <a:lnTo>
                  <a:pt x="32702" y="39952"/>
                </a:lnTo>
                <a:lnTo>
                  <a:pt x="42490" y="30276"/>
                </a:lnTo>
                <a:lnTo>
                  <a:pt x="54921" y="23852"/>
                </a:lnTo>
                <a:lnTo>
                  <a:pt x="69482" y="21523"/>
                </a:lnTo>
                <a:lnTo>
                  <a:pt x="118897" y="21523"/>
                </a:lnTo>
                <a:lnTo>
                  <a:pt x="114688" y="17446"/>
                </a:lnTo>
                <a:lnTo>
                  <a:pt x="103190" y="9925"/>
                </a:lnTo>
                <a:lnTo>
                  <a:pt x="89838" y="4350"/>
                </a:lnTo>
                <a:lnTo>
                  <a:pt x="74752" y="962"/>
                </a:lnTo>
                <a:lnTo>
                  <a:pt x="58050" y="0"/>
                </a:lnTo>
                <a:close/>
              </a:path>
              <a:path w="140335" h="144145">
                <a:moveTo>
                  <a:pt x="118897" y="21523"/>
                </a:moveTo>
                <a:lnTo>
                  <a:pt x="69482" y="21523"/>
                </a:lnTo>
                <a:lnTo>
                  <a:pt x="79063" y="22521"/>
                </a:lnTo>
                <a:lnTo>
                  <a:pt x="91279" y="27199"/>
                </a:lnTo>
                <a:lnTo>
                  <a:pt x="101431" y="35341"/>
                </a:lnTo>
                <a:lnTo>
                  <a:pt x="109103" y="46544"/>
                </a:lnTo>
                <a:lnTo>
                  <a:pt x="113880" y="60406"/>
                </a:lnTo>
                <a:lnTo>
                  <a:pt x="115349" y="76523"/>
                </a:lnTo>
                <a:lnTo>
                  <a:pt x="111432" y="89026"/>
                </a:lnTo>
                <a:lnTo>
                  <a:pt x="104096" y="99928"/>
                </a:lnTo>
                <a:lnTo>
                  <a:pt x="93567" y="108526"/>
                </a:lnTo>
                <a:lnTo>
                  <a:pt x="80071" y="114116"/>
                </a:lnTo>
                <a:lnTo>
                  <a:pt x="63837" y="115991"/>
                </a:lnTo>
                <a:lnTo>
                  <a:pt x="123630" y="115991"/>
                </a:lnTo>
                <a:lnTo>
                  <a:pt x="129495" y="107121"/>
                </a:lnTo>
                <a:lnTo>
                  <a:pt x="135187" y="93735"/>
                </a:lnTo>
                <a:lnTo>
                  <a:pt x="138684" y="78748"/>
                </a:lnTo>
                <a:lnTo>
                  <a:pt x="139770" y="62208"/>
                </a:lnTo>
                <a:lnTo>
                  <a:pt x="136874" y="49295"/>
                </a:lnTo>
                <a:lnTo>
                  <a:pt x="131649" y="37370"/>
                </a:lnTo>
                <a:lnTo>
                  <a:pt x="124214" y="26674"/>
                </a:lnTo>
                <a:lnTo>
                  <a:pt x="118897" y="21523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20967" y="3372611"/>
            <a:ext cx="134620" cy="147955"/>
          </a:xfrm>
          <a:custGeom>
            <a:avLst/>
            <a:gdLst/>
            <a:ahLst/>
            <a:cxnLst/>
            <a:rect l="l" t="t" r="r" b="b"/>
            <a:pathLst>
              <a:path w="134620" h="147954">
                <a:moveTo>
                  <a:pt x="58547" y="0"/>
                </a:moveTo>
                <a:lnTo>
                  <a:pt x="20074" y="32388"/>
                </a:lnTo>
                <a:lnTo>
                  <a:pt x="3320" y="67556"/>
                </a:lnTo>
                <a:lnTo>
                  <a:pt x="0" y="93599"/>
                </a:lnTo>
                <a:lnTo>
                  <a:pt x="0" y="142875"/>
                </a:lnTo>
                <a:lnTo>
                  <a:pt x="4826" y="147828"/>
                </a:lnTo>
                <a:lnTo>
                  <a:pt x="129286" y="147828"/>
                </a:lnTo>
                <a:lnTo>
                  <a:pt x="134112" y="142875"/>
                </a:lnTo>
                <a:lnTo>
                  <a:pt x="134112" y="128143"/>
                </a:lnTo>
                <a:lnTo>
                  <a:pt x="129286" y="123189"/>
                </a:lnTo>
                <a:lnTo>
                  <a:pt x="24384" y="123189"/>
                </a:lnTo>
                <a:lnTo>
                  <a:pt x="24524" y="88986"/>
                </a:lnTo>
                <a:lnTo>
                  <a:pt x="37119" y="51808"/>
                </a:lnTo>
                <a:lnTo>
                  <a:pt x="65786" y="24637"/>
                </a:lnTo>
                <a:lnTo>
                  <a:pt x="70739" y="19685"/>
                </a:lnTo>
                <a:lnTo>
                  <a:pt x="73152" y="12318"/>
                </a:lnTo>
                <a:lnTo>
                  <a:pt x="70739" y="7365"/>
                </a:lnTo>
                <a:lnTo>
                  <a:pt x="65786" y="2539"/>
                </a:lnTo>
                <a:lnTo>
                  <a:pt x="58547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546445" y="3334511"/>
            <a:ext cx="133350" cy="85725"/>
          </a:xfrm>
          <a:custGeom>
            <a:avLst/>
            <a:gdLst/>
            <a:ahLst/>
            <a:cxnLst/>
            <a:rect l="l" t="t" r="r" b="b"/>
            <a:pathLst>
              <a:path w="133350" h="85725">
                <a:moveTo>
                  <a:pt x="17803" y="30099"/>
                </a:moveTo>
                <a:lnTo>
                  <a:pt x="10437" y="30099"/>
                </a:lnTo>
                <a:lnTo>
                  <a:pt x="3496" y="34205"/>
                </a:lnTo>
                <a:lnTo>
                  <a:pt x="0" y="43442"/>
                </a:lnTo>
                <a:lnTo>
                  <a:pt x="5391" y="56766"/>
                </a:lnTo>
                <a:lnTo>
                  <a:pt x="36750" y="80595"/>
                </a:lnTo>
                <a:lnTo>
                  <a:pt x="61999" y="85343"/>
                </a:lnTo>
                <a:lnTo>
                  <a:pt x="62280" y="85343"/>
                </a:lnTo>
                <a:lnTo>
                  <a:pt x="101978" y="72807"/>
                </a:lnTo>
                <a:lnTo>
                  <a:pt x="115925" y="59631"/>
                </a:lnTo>
                <a:lnTo>
                  <a:pt x="55004" y="59631"/>
                </a:lnTo>
                <a:lnTo>
                  <a:pt x="43010" y="55852"/>
                </a:lnTo>
                <a:lnTo>
                  <a:pt x="32042" y="48511"/>
                </a:lnTo>
                <a:lnTo>
                  <a:pt x="22756" y="37592"/>
                </a:lnTo>
                <a:lnTo>
                  <a:pt x="17803" y="30099"/>
                </a:lnTo>
                <a:close/>
              </a:path>
              <a:path w="133350" h="85725">
                <a:moveTo>
                  <a:pt x="128293" y="0"/>
                </a:moveTo>
                <a:lnTo>
                  <a:pt x="113561" y="0"/>
                </a:lnTo>
                <a:lnTo>
                  <a:pt x="108735" y="5080"/>
                </a:lnTo>
                <a:lnTo>
                  <a:pt x="107891" y="21455"/>
                </a:lnTo>
                <a:lnTo>
                  <a:pt x="103693" y="33628"/>
                </a:lnTo>
                <a:lnTo>
                  <a:pt x="96132" y="44211"/>
                </a:lnTo>
                <a:lnTo>
                  <a:pt x="85380" y="52524"/>
                </a:lnTo>
                <a:lnTo>
                  <a:pt x="71613" y="57891"/>
                </a:lnTo>
                <a:lnTo>
                  <a:pt x="55004" y="59631"/>
                </a:lnTo>
                <a:lnTo>
                  <a:pt x="115925" y="59631"/>
                </a:lnTo>
                <a:lnTo>
                  <a:pt x="121139" y="53151"/>
                </a:lnTo>
                <a:lnTo>
                  <a:pt x="127676" y="40812"/>
                </a:lnTo>
                <a:lnTo>
                  <a:pt x="131806" y="27188"/>
                </a:lnTo>
                <a:lnTo>
                  <a:pt x="133246" y="12573"/>
                </a:lnTo>
                <a:lnTo>
                  <a:pt x="133246" y="5080"/>
                </a:lnTo>
                <a:lnTo>
                  <a:pt x="12829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586728" y="3372611"/>
            <a:ext cx="125095" cy="147955"/>
          </a:xfrm>
          <a:custGeom>
            <a:avLst/>
            <a:gdLst/>
            <a:ahLst/>
            <a:cxnLst/>
            <a:rect l="l" t="t" r="r" b="b"/>
            <a:pathLst>
              <a:path w="125095" h="147954">
                <a:moveTo>
                  <a:pt x="63753" y="0"/>
                </a:moveTo>
                <a:lnTo>
                  <a:pt x="56388" y="2539"/>
                </a:lnTo>
                <a:lnTo>
                  <a:pt x="53848" y="7365"/>
                </a:lnTo>
                <a:lnTo>
                  <a:pt x="51435" y="14858"/>
                </a:lnTo>
                <a:lnTo>
                  <a:pt x="53848" y="22225"/>
                </a:lnTo>
                <a:lnTo>
                  <a:pt x="63070" y="27138"/>
                </a:lnTo>
                <a:lnTo>
                  <a:pt x="74245" y="35349"/>
                </a:lnTo>
                <a:lnTo>
                  <a:pt x="96143" y="67325"/>
                </a:lnTo>
                <a:lnTo>
                  <a:pt x="100456" y="93599"/>
                </a:lnTo>
                <a:lnTo>
                  <a:pt x="100456" y="123189"/>
                </a:lnTo>
                <a:lnTo>
                  <a:pt x="4952" y="123189"/>
                </a:lnTo>
                <a:lnTo>
                  <a:pt x="0" y="128143"/>
                </a:lnTo>
                <a:lnTo>
                  <a:pt x="0" y="142875"/>
                </a:lnTo>
                <a:lnTo>
                  <a:pt x="4952" y="147828"/>
                </a:lnTo>
                <a:lnTo>
                  <a:pt x="120015" y="147828"/>
                </a:lnTo>
                <a:lnTo>
                  <a:pt x="124968" y="142875"/>
                </a:lnTo>
                <a:lnTo>
                  <a:pt x="124864" y="89209"/>
                </a:lnTo>
                <a:lnTo>
                  <a:pt x="115169" y="50543"/>
                </a:lnTo>
                <a:lnTo>
                  <a:pt x="92148" y="18041"/>
                </a:lnTo>
                <a:lnTo>
                  <a:pt x="71120" y="2539"/>
                </a:lnTo>
                <a:lnTo>
                  <a:pt x="6375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68016" y="3173340"/>
            <a:ext cx="240665" cy="191770"/>
          </a:xfrm>
          <a:custGeom>
            <a:avLst/>
            <a:gdLst/>
            <a:ahLst/>
            <a:cxnLst/>
            <a:rect l="l" t="t" r="r" b="b"/>
            <a:pathLst>
              <a:path w="240665" h="191770">
                <a:moveTo>
                  <a:pt x="108463" y="0"/>
                </a:moveTo>
                <a:lnTo>
                  <a:pt x="62321" y="9543"/>
                </a:lnTo>
                <a:lnTo>
                  <a:pt x="26237" y="30629"/>
                </a:lnTo>
                <a:lnTo>
                  <a:pt x="1157" y="73442"/>
                </a:lnTo>
                <a:lnTo>
                  <a:pt x="0" y="86510"/>
                </a:lnTo>
                <a:lnTo>
                  <a:pt x="2239" y="98951"/>
                </a:lnTo>
                <a:lnTo>
                  <a:pt x="7103" y="110579"/>
                </a:lnTo>
                <a:lnTo>
                  <a:pt x="14572" y="121801"/>
                </a:lnTo>
                <a:lnTo>
                  <a:pt x="14572" y="181618"/>
                </a:lnTo>
                <a:lnTo>
                  <a:pt x="16985" y="186698"/>
                </a:lnTo>
                <a:lnTo>
                  <a:pt x="19525" y="189111"/>
                </a:lnTo>
                <a:lnTo>
                  <a:pt x="21938" y="191651"/>
                </a:lnTo>
                <a:lnTo>
                  <a:pt x="31844" y="191651"/>
                </a:lnTo>
                <a:lnTo>
                  <a:pt x="92107" y="162408"/>
                </a:lnTo>
                <a:lnTo>
                  <a:pt x="144385" y="162408"/>
                </a:lnTo>
                <a:lnTo>
                  <a:pt x="147180" y="162101"/>
                </a:lnTo>
                <a:lnTo>
                  <a:pt x="160597" y="159266"/>
                </a:lnTo>
                <a:lnTo>
                  <a:pt x="39210" y="159266"/>
                </a:lnTo>
                <a:lnTo>
                  <a:pt x="39210" y="114308"/>
                </a:lnTo>
                <a:lnTo>
                  <a:pt x="30326" y="99875"/>
                </a:lnTo>
                <a:lnTo>
                  <a:pt x="26236" y="89014"/>
                </a:lnTo>
                <a:lnTo>
                  <a:pt x="25390" y="73995"/>
                </a:lnTo>
                <a:lnTo>
                  <a:pt x="29014" y="65268"/>
                </a:lnTo>
                <a:lnTo>
                  <a:pt x="66848" y="36527"/>
                </a:lnTo>
                <a:lnTo>
                  <a:pt x="115926" y="25922"/>
                </a:lnTo>
                <a:lnTo>
                  <a:pt x="135505" y="25325"/>
                </a:lnTo>
                <a:lnTo>
                  <a:pt x="206444" y="25325"/>
                </a:lnTo>
                <a:lnTo>
                  <a:pt x="203216" y="23016"/>
                </a:lnTo>
                <a:lnTo>
                  <a:pt x="162030" y="6062"/>
                </a:lnTo>
                <a:lnTo>
                  <a:pt x="127572" y="645"/>
                </a:lnTo>
                <a:lnTo>
                  <a:pt x="108463" y="0"/>
                </a:lnTo>
                <a:close/>
              </a:path>
              <a:path w="240665" h="191770">
                <a:moveTo>
                  <a:pt x="144385" y="162408"/>
                </a:moveTo>
                <a:lnTo>
                  <a:pt x="92107" y="162408"/>
                </a:lnTo>
                <a:lnTo>
                  <a:pt x="102844" y="163662"/>
                </a:lnTo>
                <a:lnTo>
                  <a:pt x="115059" y="164042"/>
                </a:lnTo>
                <a:lnTo>
                  <a:pt x="130785" y="163901"/>
                </a:lnTo>
                <a:lnTo>
                  <a:pt x="144385" y="162408"/>
                </a:lnTo>
                <a:close/>
              </a:path>
              <a:path w="240665" h="191770">
                <a:moveTo>
                  <a:pt x="85819" y="134247"/>
                </a:moveTo>
                <a:lnTo>
                  <a:pt x="80866" y="136787"/>
                </a:lnTo>
                <a:lnTo>
                  <a:pt x="78453" y="139327"/>
                </a:lnTo>
                <a:lnTo>
                  <a:pt x="39210" y="159266"/>
                </a:lnTo>
                <a:lnTo>
                  <a:pt x="160597" y="159266"/>
                </a:lnTo>
                <a:lnTo>
                  <a:pt x="162773" y="158807"/>
                </a:lnTo>
                <a:lnTo>
                  <a:pt x="177404" y="154119"/>
                </a:lnTo>
                <a:lnTo>
                  <a:pt x="190912" y="148143"/>
                </a:lnTo>
                <a:lnTo>
                  <a:pt x="203137" y="140982"/>
                </a:lnTo>
                <a:lnTo>
                  <a:pt x="205331" y="139304"/>
                </a:lnTo>
                <a:lnTo>
                  <a:pt x="114071" y="139304"/>
                </a:lnTo>
                <a:lnTo>
                  <a:pt x="101860" y="138767"/>
                </a:lnTo>
                <a:lnTo>
                  <a:pt x="88232" y="136787"/>
                </a:lnTo>
                <a:lnTo>
                  <a:pt x="85819" y="134247"/>
                </a:lnTo>
                <a:close/>
              </a:path>
              <a:path w="240665" h="191770">
                <a:moveTo>
                  <a:pt x="206444" y="25325"/>
                </a:moveTo>
                <a:lnTo>
                  <a:pt x="135505" y="25325"/>
                </a:lnTo>
                <a:lnTo>
                  <a:pt x="151814" y="28028"/>
                </a:lnTo>
                <a:lnTo>
                  <a:pt x="166975" y="32444"/>
                </a:lnTo>
                <a:lnTo>
                  <a:pt x="202389" y="54036"/>
                </a:lnTo>
                <a:lnTo>
                  <a:pt x="216045" y="84067"/>
                </a:lnTo>
                <a:lnTo>
                  <a:pt x="213863" y="93632"/>
                </a:lnTo>
                <a:lnTo>
                  <a:pt x="179109" y="125867"/>
                </a:lnTo>
                <a:lnTo>
                  <a:pt x="132341" y="138375"/>
                </a:lnTo>
                <a:lnTo>
                  <a:pt x="114071" y="139304"/>
                </a:lnTo>
                <a:lnTo>
                  <a:pt x="205331" y="139304"/>
                </a:lnTo>
                <a:lnTo>
                  <a:pt x="235996" y="102554"/>
                </a:lnTo>
                <a:lnTo>
                  <a:pt x="240554" y="78921"/>
                </a:lnTo>
                <a:lnTo>
                  <a:pt x="238988" y="68226"/>
                </a:lnTo>
                <a:lnTo>
                  <a:pt x="235461" y="57950"/>
                </a:lnTo>
                <a:lnTo>
                  <a:pt x="230048" y="48192"/>
                </a:lnTo>
                <a:lnTo>
                  <a:pt x="222821" y="39051"/>
                </a:lnTo>
                <a:lnTo>
                  <a:pt x="213852" y="30626"/>
                </a:lnTo>
                <a:lnTo>
                  <a:pt x="206444" y="25325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31864" y="3227832"/>
            <a:ext cx="108585" cy="24765"/>
          </a:xfrm>
          <a:custGeom>
            <a:avLst/>
            <a:gdLst/>
            <a:ahLst/>
            <a:cxnLst/>
            <a:rect l="l" t="t" r="r" b="b"/>
            <a:pathLst>
              <a:path w="108584" h="24764">
                <a:moveTo>
                  <a:pt x="103250" y="0"/>
                </a:moveTo>
                <a:lnTo>
                  <a:pt x="4952" y="0"/>
                </a:lnTo>
                <a:lnTo>
                  <a:pt x="0" y="4825"/>
                </a:lnTo>
                <a:lnTo>
                  <a:pt x="0" y="19557"/>
                </a:lnTo>
                <a:lnTo>
                  <a:pt x="4952" y="24384"/>
                </a:lnTo>
                <a:lnTo>
                  <a:pt x="100837" y="24384"/>
                </a:lnTo>
                <a:lnTo>
                  <a:pt x="108203" y="19557"/>
                </a:lnTo>
                <a:lnTo>
                  <a:pt x="108203" y="4825"/>
                </a:lnTo>
                <a:lnTo>
                  <a:pt x="1032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531864" y="3262884"/>
            <a:ext cx="108585" cy="24765"/>
          </a:xfrm>
          <a:custGeom>
            <a:avLst/>
            <a:gdLst/>
            <a:ahLst/>
            <a:cxnLst/>
            <a:rect l="l" t="t" r="r" b="b"/>
            <a:pathLst>
              <a:path w="108584" h="24764">
                <a:moveTo>
                  <a:pt x="103250" y="0"/>
                </a:moveTo>
                <a:lnTo>
                  <a:pt x="4952" y="0"/>
                </a:lnTo>
                <a:lnTo>
                  <a:pt x="0" y="4826"/>
                </a:lnTo>
                <a:lnTo>
                  <a:pt x="0" y="19558"/>
                </a:lnTo>
                <a:lnTo>
                  <a:pt x="4952" y="24384"/>
                </a:lnTo>
                <a:lnTo>
                  <a:pt x="100837" y="24384"/>
                </a:lnTo>
                <a:lnTo>
                  <a:pt x="108203" y="19558"/>
                </a:lnTo>
                <a:lnTo>
                  <a:pt x="108203" y="4826"/>
                </a:lnTo>
                <a:lnTo>
                  <a:pt x="1032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96468" y="55930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0947" rIns="0" bIns="0" rtlCol="0">
            <a:spAutoFit/>
          </a:bodyPr>
          <a:lstStyle/>
          <a:p>
            <a:pPr marL="930910">
              <a:lnSpc>
                <a:spcPct val="100000"/>
              </a:lnSpc>
            </a:pPr>
            <a:r>
              <a:rPr b="1" spc="-260" dirty="0">
                <a:latin typeface="Tahoma"/>
                <a:cs typeface="Tahoma"/>
              </a:rPr>
              <a:t>Струк</a:t>
            </a:r>
            <a:r>
              <a:rPr b="1" spc="-254" dirty="0">
                <a:latin typeface="Tahoma"/>
                <a:cs typeface="Tahoma"/>
              </a:rPr>
              <a:t>тура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165" dirty="0">
                <a:latin typeface="Tahoma"/>
                <a:cs typeface="Tahoma"/>
              </a:rPr>
              <a:t>с</a:t>
            </a:r>
            <a:r>
              <a:rPr b="1" spc="-225" dirty="0">
                <a:latin typeface="Tahoma"/>
                <a:cs typeface="Tahoma"/>
              </a:rPr>
              <a:t>ист</a:t>
            </a:r>
            <a:r>
              <a:rPr b="1" spc="-360" dirty="0">
                <a:latin typeface="Tahoma"/>
                <a:cs typeface="Tahoma"/>
              </a:rPr>
              <a:t>емы</a:t>
            </a:r>
            <a:r>
              <a:rPr b="1" spc="-125" dirty="0">
                <a:latin typeface="Tahoma"/>
                <a:cs typeface="Tahoma"/>
              </a:rPr>
              <a:t> </a:t>
            </a:r>
            <a:r>
              <a:rPr b="1" spc="-295" dirty="0">
                <a:latin typeface="Tahoma"/>
                <a:cs typeface="Tahoma"/>
              </a:rPr>
              <a:t>п</a:t>
            </a:r>
            <a:r>
              <a:rPr b="1" spc="-290" dirty="0">
                <a:latin typeface="Tahoma"/>
                <a:cs typeface="Tahoma"/>
              </a:rPr>
              <a:t>о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25" dirty="0">
                <a:latin typeface="Tahoma"/>
                <a:cs typeface="Tahoma"/>
              </a:rPr>
              <a:t>азат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295" dirty="0">
                <a:latin typeface="Tahoma"/>
                <a:cs typeface="Tahoma"/>
              </a:rPr>
              <a:t>л</a:t>
            </a:r>
            <a:r>
              <a:rPr b="1" spc="-265" dirty="0">
                <a:latin typeface="Tahoma"/>
                <a:cs typeface="Tahoma"/>
              </a:rPr>
              <a:t>е</a:t>
            </a:r>
            <a:r>
              <a:rPr b="1" spc="-310" dirty="0">
                <a:latin typeface="Tahoma"/>
                <a:cs typeface="Tahoma"/>
              </a:rPr>
              <a:t>й</a:t>
            </a:r>
            <a:r>
              <a:rPr b="1" spc="-125" dirty="0">
                <a:latin typeface="Tahoma"/>
                <a:cs typeface="Tahoma"/>
              </a:rPr>
              <a:t> 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40" dirty="0">
                <a:latin typeface="Tahoma"/>
                <a:cs typeface="Tahoma"/>
              </a:rPr>
              <a:t>а</a:t>
            </a:r>
            <a:r>
              <a:rPr b="1" spc="-229" dirty="0">
                <a:latin typeface="Tahoma"/>
                <a:cs typeface="Tahoma"/>
              </a:rPr>
              <a:t>че</a:t>
            </a:r>
            <a:r>
              <a:rPr b="1" spc="-195" dirty="0">
                <a:latin typeface="Tahoma"/>
                <a:cs typeface="Tahoma"/>
              </a:rPr>
              <a:t>с</a:t>
            </a:r>
            <a:r>
              <a:rPr b="1" spc="-240" dirty="0">
                <a:latin typeface="Tahoma"/>
                <a:cs typeface="Tahoma"/>
              </a:rPr>
              <a:t>тва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355" dirty="0">
                <a:latin typeface="Tahoma"/>
                <a:cs typeface="Tahoma"/>
              </a:rPr>
              <a:t>МКДО</a:t>
            </a:r>
          </a:p>
        </p:txBody>
      </p:sp>
      <p:sp>
        <p:nvSpPr>
          <p:cNvPr id="3" name="object 3"/>
          <p:cNvSpPr/>
          <p:nvPr/>
        </p:nvSpPr>
        <p:spPr>
          <a:xfrm>
            <a:off x="1467611" y="1563624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7611" y="1563624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16100" y="1617471"/>
            <a:ext cx="65532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6510">
              <a:lnSpc>
                <a:spcPct val="100000"/>
              </a:lnSpc>
            </a:pP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350" spc="-25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ласть 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ства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81527" y="2548127"/>
            <a:ext cx="1351915" cy="579120"/>
          </a:xfrm>
          <a:custGeom>
            <a:avLst/>
            <a:gdLst/>
            <a:ahLst/>
            <a:cxnLst/>
            <a:rect l="l" t="t" r="r" b="b"/>
            <a:pathLst>
              <a:path w="1351914" h="579119">
                <a:moveTo>
                  <a:pt x="0" y="579119"/>
                </a:moveTo>
                <a:lnTo>
                  <a:pt x="1351788" y="579119"/>
                </a:lnTo>
                <a:lnTo>
                  <a:pt x="1351788" y="0"/>
                </a:lnTo>
                <a:lnTo>
                  <a:pt x="0" y="0"/>
                </a:lnTo>
                <a:lnTo>
                  <a:pt x="0" y="5791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81527" y="2548127"/>
            <a:ext cx="1351915" cy="579120"/>
          </a:xfrm>
          <a:custGeom>
            <a:avLst/>
            <a:gdLst/>
            <a:ahLst/>
            <a:cxnLst/>
            <a:rect l="l" t="t" r="r" b="b"/>
            <a:pathLst>
              <a:path w="1351914" h="579119">
                <a:moveTo>
                  <a:pt x="0" y="579119"/>
                </a:moveTo>
                <a:lnTo>
                  <a:pt x="1351788" y="579119"/>
                </a:lnTo>
                <a:lnTo>
                  <a:pt x="1351788" y="0"/>
                </a:lnTo>
                <a:lnTo>
                  <a:pt x="0" y="0"/>
                </a:lnTo>
                <a:lnTo>
                  <a:pt x="0" y="579119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89808" y="2518410"/>
            <a:ext cx="938530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indent="-3810" algn="ctr">
              <a:lnSpc>
                <a:spcPct val="100000"/>
              </a:lnSpc>
            </a:pPr>
            <a:r>
              <a:rPr sz="1350" spc="-9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350" spc="-2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уппа п</a:t>
            </a:r>
            <a:r>
              <a:rPr sz="1350" spc="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аза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ей 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ства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95444" y="1891283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5444" y="1891283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43602" y="1945132"/>
            <a:ext cx="85471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аза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endParaRPr sz="1350">
              <a:latin typeface="Calibri"/>
              <a:cs typeface="Calibri"/>
            </a:endParaRPr>
          </a:p>
          <a:p>
            <a:pPr marL="48895">
              <a:lnSpc>
                <a:spcPct val="100000"/>
              </a:lnSpc>
            </a:pP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ачес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ва 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95444" y="2567939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95444" y="2567939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43602" y="2622042"/>
            <a:ext cx="85471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аза</a:t>
            </a:r>
            <a:r>
              <a:rPr sz="1350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endParaRPr sz="1350">
              <a:latin typeface="Calibri"/>
              <a:cs typeface="Calibri"/>
            </a:endParaRPr>
          </a:p>
          <a:p>
            <a:pPr marL="48895">
              <a:lnSpc>
                <a:spcPct val="100000"/>
              </a:lnSpc>
            </a:pP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аче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тва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95444" y="1243583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20"/>
                </a:moveTo>
                <a:lnTo>
                  <a:pt x="1351788" y="541020"/>
                </a:lnTo>
                <a:lnTo>
                  <a:pt x="1351788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95444" y="1243583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19">
                <a:moveTo>
                  <a:pt x="0" y="541020"/>
                </a:moveTo>
                <a:lnTo>
                  <a:pt x="1351788" y="541020"/>
                </a:lnTo>
                <a:lnTo>
                  <a:pt x="1351788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43602" y="1297685"/>
            <a:ext cx="85471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6350" indent="-36830">
              <a:lnSpc>
                <a:spcPct val="100000"/>
              </a:lnSpc>
            </a:pP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аза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ль 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аче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тва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95444" y="3189732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20">
                <a:moveTo>
                  <a:pt x="0" y="541020"/>
                </a:moveTo>
                <a:lnTo>
                  <a:pt x="1351788" y="541020"/>
                </a:lnTo>
                <a:lnTo>
                  <a:pt x="1351788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95444" y="3189732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20">
                <a:moveTo>
                  <a:pt x="0" y="541020"/>
                </a:moveTo>
                <a:lnTo>
                  <a:pt x="1351788" y="541020"/>
                </a:lnTo>
                <a:lnTo>
                  <a:pt x="1351788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3602" y="3243833"/>
            <a:ext cx="85471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6350" indent="-36830">
              <a:lnSpc>
                <a:spcPct val="100000"/>
              </a:lnSpc>
            </a:pP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аза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ль 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аче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тва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95444" y="3892296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20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95444" y="3892296"/>
            <a:ext cx="1351915" cy="541020"/>
          </a:xfrm>
          <a:custGeom>
            <a:avLst/>
            <a:gdLst/>
            <a:ahLst/>
            <a:cxnLst/>
            <a:rect l="l" t="t" r="r" b="b"/>
            <a:pathLst>
              <a:path w="1351914" h="541020">
                <a:moveTo>
                  <a:pt x="0" y="541019"/>
                </a:moveTo>
                <a:lnTo>
                  <a:pt x="1351788" y="541019"/>
                </a:lnTo>
                <a:lnTo>
                  <a:pt x="1351788" y="0"/>
                </a:lnTo>
                <a:lnTo>
                  <a:pt x="0" y="0"/>
                </a:lnTo>
                <a:lnTo>
                  <a:pt x="0" y="541019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43602" y="3946702"/>
            <a:ext cx="85471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аза</a:t>
            </a:r>
            <a:r>
              <a:rPr sz="1350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endParaRPr sz="1350">
              <a:latin typeface="Calibri"/>
              <a:cs typeface="Calibri"/>
            </a:endParaRPr>
          </a:p>
          <a:p>
            <a:pPr marL="36830">
              <a:lnSpc>
                <a:spcPct val="100000"/>
              </a:lnSpc>
            </a:pP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аче</a:t>
            </a:r>
            <a:r>
              <a:rPr sz="1350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тва</a:t>
            </a: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74977" y="773176"/>
            <a:ext cx="129794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Calibri"/>
                <a:cs typeface="Calibri"/>
              </a:rPr>
              <a:t>О</a:t>
            </a:r>
            <a:r>
              <a:rPr sz="1350" spc="-25" dirty="0">
                <a:latin typeface="Calibri"/>
                <a:cs typeface="Calibri"/>
              </a:rPr>
              <a:t>б</a:t>
            </a:r>
            <a:r>
              <a:rPr sz="1350" dirty="0">
                <a:latin typeface="Calibri"/>
                <a:cs typeface="Calibri"/>
              </a:rPr>
              <a:t>ласти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spc="-30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ач</a:t>
            </a:r>
            <a:r>
              <a:rPr sz="1350" spc="-10" dirty="0">
                <a:latin typeface="Calibri"/>
                <a:cs typeface="Calibri"/>
              </a:rPr>
              <a:t>е</a:t>
            </a:r>
            <a:r>
              <a:rPr sz="1350" dirty="0">
                <a:latin typeface="Calibri"/>
                <a:cs typeface="Calibri"/>
              </a:rPr>
              <a:t>ства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84119" y="773176"/>
            <a:ext cx="149352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95" dirty="0">
                <a:latin typeface="Calibri"/>
                <a:cs typeface="Calibri"/>
              </a:rPr>
              <a:t>Г</a:t>
            </a:r>
            <a:r>
              <a:rPr sz="1350" spc="-20" dirty="0">
                <a:latin typeface="Calibri"/>
                <a:cs typeface="Calibri"/>
              </a:rPr>
              <a:t>р</a:t>
            </a:r>
            <a:r>
              <a:rPr sz="1350" dirty="0">
                <a:latin typeface="Calibri"/>
                <a:cs typeface="Calibri"/>
              </a:rPr>
              <a:t>уппы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</a:t>
            </a:r>
            <a:r>
              <a:rPr sz="1350" spc="5" dirty="0">
                <a:latin typeface="Calibri"/>
                <a:cs typeface="Calibri"/>
              </a:rPr>
              <a:t>о</a:t>
            </a:r>
            <a:r>
              <a:rPr sz="1350" spc="-30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аза</a:t>
            </a:r>
            <a:r>
              <a:rPr sz="1350" spc="-10" dirty="0">
                <a:latin typeface="Calibri"/>
                <a:cs typeface="Calibri"/>
              </a:rPr>
              <a:t>т</a:t>
            </a:r>
            <a:r>
              <a:rPr sz="1350" spc="-30" dirty="0">
                <a:latin typeface="Calibri"/>
                <a:cs typeface="Calibri"/>
              </a:rPr>
              <a:t>е</a:t>
            </a:r>
            <a:r>
              <a:rPr sz="1350" dirty="0">
                <a:latin typeface="Calibri"/>
                <a:cs typeface="Calibri"/>
              </a:rPr>
              <a:t>лей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50" spc="-30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ач</a:t>
            </a:r>
            <a:r>
              <a:rPr sz="1350" spc="-10" dirty="0">
                <a:latin typeface="Calibri"/>
                <a:cs typeface="Calibri"/>
              </a:rPr>
              <a:t>е</a:t>
            </a:r>
            <a:r>
              <a:rPr sz="1350" dirty="0">
                <a:latin typeface="Calibri"/>
                <a:cs typeface="Calibri"/>
              </a:rPr>
              <a:t>ства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45914" y="788670"/>
            <a:ext cx="1530985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Calibri"/>
                <a:cs typeface="Calibri"/>
              </a:rPr>
              <a:t>По</a:t>
            </a:r>
            <a:r>
              <a:rPr sz="1350" spc="-30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аза</a:t>
            </a:r>
            <a:r>
              <a:rPr sz="1350" spc="-10" dirty="0">
                <a:latin typeface="Calibri"/>
                <a:cs typeface="Calibri"/>
              </a:rPr>
              <a:t>т</a:t>
            </a:r>
            <a:r>
              <a:rPr sz="1350" spc="-30" dirty="0">
                <a:latin typeface="Calibri"/>
                <a:cs typeface="Calibri"/>
              </a:rPr>
              <a:t>е</a:t>
            </a:r>
            <a:r>
              <a:rPr sz="1350" dirty="0">
                <a:latin typeface="Calibri"/>
                <a:cs typeface="Calibri"/>
              </a:rPr>
              <a:t>ли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30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ач</a:t>
            </a:r>
            <a:r>
              <a:rPr sz="1350" spc="-10" dirty="0">
                <a:latin typeface="Calibri"/>
                <a:cs typeface="Calibri"/>
              </a:rPr>
              <a:t>е</a:t>
            </a:r>
            <a:r>
              <a:rPr sz="1350" dirty="0">
                <a:latin typeface="Calibri"/>
                <a:cs typeface="Calibri"/>
              </a:rPr>
              <a:t>ства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34125" y="791464"/>
            <a:ext cx="160147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latin typeface="Calibri"/>
                <a:cs typeface="Calibri"/>
              </a:rPr>
              <a:t>И</a:t>
            </a:r>
            <a:r>
              <a:rPr sz="1350" spc="-10" dirty="0">
                <a:latin typeface="Calibri"/>
                <a:cs typeface="Calibri"/>
              </a:rPr>
              <a:t>н</a:t>
            </a:r>
            <a:r>
              <a:rPr sz="1350" dirty="0">
                <a:latin typeface="Calibri"/>
                <a:cs typeface="Calibri"/>
              </a:rPr>
              <a:t>ди</a:t>
            </a:r>
            <a:r>
              <a:rPr sz="1350" spc="-35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</a:t>
            </a:r>
            <a:r>
              <a:rPr sz="1350" spc="-15" dirty="0">
                <a:latin typeface="Calibri"/>
                <a:cs typeface="Calibri"/>
              </a:rPr>
              <a:t>т</a:t>
            </a:r>
            <a:r>
              <a:rPr sz="1350" dirty="0">
                <a:latin typeface="Calibri"/>
                <a:cs typeface="Calibri"/>
              </a:rPr>
              <a:t>оры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30" dirty="0">
                <a:latin typeface="Calibri"/>
                <a:cs typeface="Calibri"/>
              </a:rPr>
              <a:t>к</a:t>
            </a:r>
            <a:r>
              <a:rPr sz="1350" dirty="0">
                <a:latin typeface="Calibri"/>
                <a:cs typeface="Calibri"/>
              </a:rPr>
              <a:t>ач</a:t>
            </a:r>
            <a:r>
              <a:rPr sz="1350" spc="-10" dirty="0">
                <a:latin typeface="Calibri"/>
                <a:cs typeface="Calibri"/>
              </a:rPr>
              <a:t>е</a:t>
            </a:r>
            <a:r>
              <a:rPr sz="1350" dirty="0">
                <a:latin typeface="Calibri"/>
                <a:cs typeface="Calibri"/>
              </a:rPr>
              <a:t>ства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20161" y="1477517"/>
            <a:ext cx="1876425" cy="367665"/>
          </a:xfrm>
          <a:custGeom>
            <a:avLst/>
            <a:gdLst/>
            <a:ahLst/>
            <a:cxnLst/>
            <a:rect l="l" t="t" r="r" b="b"/>
            <a:pathLst>
              <a:path w="1876425" h="367664">
                <a:moveTo>
                  <a:pt x="124332" y="347853"/>
                </a:moveTo>
                <a:lnTo>
                  <a:pt x="0" y="347853"/>
                </a:lnTo>
                <a:lnTo>
                  <a:pt x="0" y="367665"/>
                </a:lnTo>
                <a:lnTo>
                  <a:pt x="144144" y="367665"/>
                </a:lnTo>
                <a:lnTo>
                  <a:pt x="144144" y="357759"/>
                </a:lnTo>
                <a:lnTo>
                  <a:pt x="124332" y="357759"/>
                </a:lnTo>
                <a:lnTo>
                  <a:pt x="124332" y="347853"/>
                </a:lnTo>
                <a:close/>
              </a:path>
              <a:path w="1876425" h="367664">
                <a:moveTo>
                  <a:pt x="1799843" y="28194"/>
                </a:moveTo>
                <a:lnTo>
                  <a:pt x="124332" y="28194"/>
                </a:lnTo>
                <a:lnTo>
                  <a:pt x="124332" y="357759"/>
                </a:lnTo>
                <a:lnTo>
                  <a:pt x="134238" y="347853"/>
                </a:lnTo>
                <a:lnTo>
                  <a:pt x="144144" y="347853"/>
                </a:lnTo>
                <a:lnTo>
                  <a:pt x="144144" y="48006"/>
                </a:lnTo>
                <a:lnTo>
                  <a:pt x="134238" y="48006"/>
                </a:lnTo>
                <a:lnTo>
                  <a:pt x="144144" y="38100"/>
                </a:lnTo>
                <a:lnTo>
                  <a:pt x="1799843" y="38100"/>
                </a:lnTo>
                <a:lnTo>
                  <a:pt x="1799843" y="28194"/>
                </a:lnTo>
                <a:close/>
              </a:path>
              <a:path w="1876425" h="367664">
                <a:moveTo>
                  <a:pt x="144144" y="347853"/>
                </a:moveTo>
                <a:lnTo>
                  <a:pt x="134238" y="347853"/>
                </a:lnTo>
                <a:lnTo>
                  <a:pt x="124332" y="357759"/>
                </a:lnTo>
                <a:lnTo>
                  <a:pt x="144144" y="357759"/>
                </a:lnTo>
                <a:lnTo>
                  <a:pt x="144144" y="347853"/>
                </a:lnTo>
                <a:close/>
              </a:path>
              <a:path w="1876425" h="367664">
                <a:moveTo>
                  <a:pt x="1799843" y="0"/>
                </a:moveTo>
                <a:lnTo>
                  <a:pt x="1799843" y="76200"/>
                </a:lnTo>
                <a:lnTo>
                  <a:pt x="1856231" y="48006"/>
                </a:lnTo>
                <a:lnTo>
                  <a:pt x="1812543" y="48006"/>
                </a:lnTo>
                <a:lnTo>
                  <a:pt x="1812543" y="28194"/>
                </a:lnTo>
                <a:lnTo>
                  <a:pt x="1856232" y="28194"/>
                </a:lnTo>
                <a:lnTo>
                  <a:pt x="1799843" y="0"/>
                </a:lnTo>
                <a:close/>
              </a:path>
              <a:path w="1876425" h="367664">
                <a:moveTo>
                  <a:pt x="144144" y="38100"/>
                </a:moveTo>
                <a:lnTo>
                  <a:pt x="134238" y="48006"/>
                </a:lnTo>
                <a:lnTo>
                  <a:pt x="144144" y="48006"/>
                </a:lnTo>
                <a:lnTo>
                  <a:pt x="144144" y="38100"/>
                </a:lnTo>
                <a:close/>
              </a:path>
              <a:path w="1876425" h="367664">
                <a:moveTo>
                  <a:pt x="1799843" y="38100"/>
                </a:moveTo>
                <a:lnTo>
                  <a:pt x="144144" y="38100"/>
                </a:lnTo>
                <a:lnTo>
                  <a:pt x="144144" y="48006"/>
                </a:lnTo>
                <a:lnTo>
                  <a:pt x="1799843" y="48006"/>
                </a:lnTo>
                <a:lnTo>
                  <a:pt x="1799843" y="38100"/>
                </a:lnTo>
                <a:close/>
              </a:path>
              <a:path w="1876425" h="367664">
                <a:moveTo>
                  <a:pt x="1856232" y="28194"/>
                </a:moveTo>
                <a:lnTo>
                  <a:pt x="1812543" y="28194"/>
                </a:lnTo>
                <a:lnTo>
                  <a:pt x="1812543" y="48006"/>
                </a:lnTo>
                <a:lnTo>
                  <a:pt x="1856231" y="48006"/>
                </a:lnTo>
                <a:lnTo>
                  <a:pt x="1876043" y="38100"/>
                </a:lnTo>
                <a:lnTo>
                  <a:pt x="1856232" y="2819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20161" y="1824227"/>
            <a:ext cx="1876425" cy="375920"/>
          </a:xfrm>
          <a:custGeom>
            <a:avLst/>
            <a:gdLst/>
            <a:ahLst/>
            <a:cxnLst/>
            <a:rect l="l" t="t" r="r" b="b"/>
            <a:pathLst>
              <a:path w="1876425" h="375919">
                <a:moveTo>
                  <a:pt x="1799843" y="299593"/>
                </a:moveTo>
                <a:lnTo>
                  <a:pt x="1799843" y="375793"/>
                </a:lnTo>
                <a:lnTo>
                  <a:pt x="1856231" y="347599"/>
                </a:lnTo>
                <a:lnTo>
                  <a:pt x="1812543" y="347599"/>
                </a:lnTo>
                <a:lnTo>
                  <a:pt x="1812543" y="327787"/>
                </a:lnTo>
                <a:lnTo>
                  <a:pt x="1856231" y="327787"/>
                </a:lnTo>
                <a:lnTo>
                  <a:pt x="1799843" y="299593"/>
                </a:lnTo>
                <a:close/>
              </a:path>
              <a:path w="1876425" h="375919">
                <a:moveTo>
                  <a:pt x="118110" y="9906"/>
                </a:moveTo>
                <a:lnTo>
                  <a:pt x="118110" y="347599"/>
                </a:lnTo>
                <a:lnTo>
                  <a:pt x="1799843" y="347599"/>
                </a:lnTo>
                <a:lnTo>
                  <a:pt x="1799843" y="337693"/>
                </a:lnTo>
                <a:lnTo>
                  <a:pt x="137921" y="337693"/>
                </a:lnTo>
                <a:lnTo>
                  <a:pt x="128015" y="327787"/>
                </a:lnTo>
                <a:lnTo>
                  <a:pt x="137921" y="327787"/>
                </a:lnTo>
                <a:lnTo>
                  <a:pt x="137921" y="19812"/>
                </a:lnTo>
                <a:lnTo>
                  <a:pt x="128015" y="19812"/>
                </a:lnTo>
                <a:lnTo>
                  <a:pt x="118110" y="9906"/>
                </a:lnTo>
                <a:close/>
              </a:path>
              <a:path w="1876425" h="375919">
                <a:moveTo>
                  <a:pt x="1856231" y="327787"/>
                </a:moveTo>
                <a:lnTo>
                  <a:pt x="1812543" y="327787"/>
                </a:lnTo>
                <a:lnTo>
                  <a:pt x="1812543" y="347599"/>
                </a:lnTo>
                <a:lnTo>
                  <a:pt x="1856231" y="347599"/>
                </a:lnTo>
                <a:lnTo>
                  <a:pt x="1876043" y="337693"/>
                </a:lnTo>
                <a:lnTo>
                  <a:pt x="1856231" y="327787"/>
                </a:lnTo>
                <a:close/>
              </a:path>
              <a:path w="1876425" h="375919">
                <a:moveTo>
                  <a:pt x="137921" y="327787"/>
                </a:moveTo>
                <a:lnTo>
                  <a:pt x="128015" y="327787"/>
                </a:lnTo>
                <a:lnTo>
                  <a:pt x="137921" y="337693"/>
                </a:lnTo>
                <a:lnTo>
                  <a:pt x="137921" y="327787"/>
                </a:lnTo>
                <a:close/>
              </a:path>
              <a:path w="1876425" h="375919">
                <a:moveTo>
                  <a:pt x="1799843" y="327787"/>
                </a:moveTo>
                <a:lnTo>
                  <a:pt x="137921" y="327787"/>
                </a:lnTo>
                <a:lnTo>
                  <a:pt x="137921" y="337693"/>
                </a:lnTo>
                <a:lnTo>
                  <a:pt x="1799843" y="337693"/>
                </a:lnTo>
                <a:lnTo>
                  <a:pt x="1799843" y="327787"/>
                </a:lnTo>
                <a:close/>
              </a:path>
              <a:path w="1876425" h="375919">
                <a:moveTo>
                  <a:pt x="137921" y="0"/>
                </a:moveTo>
                <a:lnTo>
                  <a:pt x="0" y="0"/>
                </a:lnTo>
                <a:lnTo>
                  <a:pt x="0" y="19812"/>
                </a:lnTo>
                <a:lnTo>
                  <a:pt x="118110" y="19812"/>
                </a:lnTo>
                <a:lnTo>
                  <a:pt x="118110" y="9906"/>
                </a:lnTo>
                <a:lnTo>
                  <a:pt x="137921" y="9906"/>
                </a:lnTo>
                <a:lnTo>
                  <a:pt x="137921" y="0"/>
                </a:lnTo>
                <a:close/>
              </a:path>
              <a:path w="1876425" h="375919">
                <a:moveTo>
                  <a:pt x="137921" y="9906"/>
                </a:moveTo>
                <a:lnTo>
                  <a:pt x="118110" y="9906"/>
                </a:lnTo>
                <a:lnTo>
                  <a:pt x="128015" y="19812"/>
                </a:lnTo>
                <a:lnTo>
                  <a:pt x="137921" y="19812"/>
                </a:lnTo>
                <a:lnTo>
                  <a:pt x="137921" y="990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20161" y="1824227"/>
            <a:ext cx="262255" cy="1052195"/>
          </a:xfrm>
          <a:custGeom>
            <a:avLst/>
            <a:gdLst/>
            <a:ahLst/>
            <a:cxnLst/>
            <a:rect l="l" t="t" r="r" b="b"/>
            <a:pathLst>
              <a:path w="262255" h="1052195">
                <a:moveTo>
                  <a:pt x="185927" y="975741"/>
                </a:moveTo>
                <a:lnTo>
                  <a:pt x="185927" y="1051941"/>
                </a:lnTo>
                <a:lnTo>
                  <a:pt x="242315" y="1023747"/>
                </a:lnTo>
                <a:lnTo>
                  <a:pt x="198627" y="1023747"/>
                </a:lnTo>
                <a:lnTo>
                  <a:pt x="198627" y="1003935"/>
                </a:lnTo>
                <a:lnTo>
                  <a:pt x="242315" y="1003935"/>
                </a:lnTo>
                <a:lnTo>
                  <a:pt x="185927" y="975741"/>
                </a:lnTo>
                <a:close/>
              </a:path>
              <a:path w="262255" h="1052195">
                <a:moveTo>
                  <a:pt x="121157" y="9906"/>
                </a:moveTo>
                <a:lnTo>
                  <a:pt x="121157" y="1023747"/>
                </a:lnTo>
                <a:lnTo>
                  <a:pt x="185927" y="1023747"/>
                </a:lnTo>
                <a:lnTo>
                  <a:pt x="185927" y="1013841"/>
                </a:lnTo>
                <a:lnTo>
                  <a:pt x="140969" y="1013841"/>
                </a:lnTo>
                <a:lnTo>
                  <a:pt x="131063" y="1003935"/>
                </a:lnTo>
                <a:lnTo>
                  <a:pt x="140969" y="1003935"/>
                </a:lnTo>
                <a:lnTo>
                  <a:pt x="140969" y="19812"/>
                </a:lnTo>
                <a:lnTo>
                  <a:pt x="131063" y="19812"/>
                </a:lnTo>
                <a:lnTo>
                  <a:pt x="121157" y="9906"/>
                </a:lnTo>
                <a:close/>
              </a:path>
              <a:path w="262255" h="1052195">
                <a:moveTo>
                  <a:pt x="242315" y="1003935"/>
                </a:moveTo>
                <a:lnTo>
                  <a:pt x="198627" y="1003935"/>
                </a:lnTo>
                <a:lnTo>
                  <a:pt x="198627" y="1023747"/>
                </a:lnTo>
                <a:lnTo>
                  <a:pt x="242315" y="1023747"/>
                </a:lnTo>
                <a:lnTo>
                  <a:pt x="262127" y="1013841"/>
                </a:lnTo>
                <a:lnTo>
                  <a:pt x="242315" y="1003935"/>
                </a:lnTo>
                <a:close/>
              </a:path>
              <a:path w="262255" h="1052195">
                <a:moveTo>
                  <a:pt x="140969" y="1003935"/>
                </a:moveTo>
                <a:lnTo>
                  <a:pt x="131063" y="1003935"/>
                </a:lnTo>
                <a:lnTo>
                  <a:pt x="140969" y="1013841"/>
                </a:lnTo>
                <a:lnTo>
                  <a:pt x="140969" y="1003935"/>
                </a:lnTo>
                <a:close/>
              </a:path>
              <a:path w="262255" h="1052195">
                <a:moveTo>
                  <a:pt x="185927" y="1003935"/>
                </a:moveTo>
                <a:lnTo>
                  <a:pt x="140969" y="1003935"/>
                </a:lnTo>
                <a:lnTo>
                  <a:pt x="140969" y="1013841"/>
                </a:lnTo>
                <a:lnTo>
                  <a:pt x="185927" y="1013841"/>
                </a:lnTo>
                <a:lnTo>
                  <a:pt x="185927" y="1003935"/>
                </a:lnTo>
                <a:close/>
              </a:path>
              <a:path w="262255" h="1052195">
                <a:moveTo>
                  <a:pt x="140969" y="0"/>
                </a:moveTo>
                <a:lnTo>
                  <a:pt x="0" y="0"/>
                </a:lnTo>
                <a:lnTo>
                  <a:pt x="0" y="19812"/>
                </a:lnTo>
                <a:lnTo>
                  <a:pt x="121157" y="19812"/>
                </a:lnTo>
                <a:lnTo>
                  <a:pt x="121157" y="9906"/>
                </a:lnTo>
                <a:lnTo>
                  <a:pt x="140969" y="9906"/>
                </a:lnTo>
                <a:lnTo>
                  <a:pt x="140969" y="0"/>
                </a:lnTo>
                <a:close/>
              </a:path>
              <a:path w="262255" h="1052195">
                <a:moveTo>
                  <a:pt x="140969" y="9906"/>
                </a:moveTo>
                <a:lnTo>
                  <a:pt x="121157" y="9906"/>
                </a:lnTo>
                <a:lnTo>
                  <a:pt x="131063" y="19812"/>
                </a:lnTo>
                <a:lnTo>
                  <a:pt x="140969" y="19812"/>
                </a:lnTo>
                <a:lnTo>
                  <a:pt x="140969" y="990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34078" y="2801111"/>
            <a:ext cx="262255" cy="76200"/>
          </a:xfrm>
          <a:custGeom>
            <a:avLst/>
            <a:gdLst/>
            <a:ahLst/>
            <a:cxnLst/>
            <a:rect l="l" t="t" r="r" b="b"/>
            <a:pathLst>
              <a:path w="262254" h="76200">
                <a:moveTo>
                  <a:pt x="185800" y="0"/>
                </a:moveTo>
                <a:lnTo>
                  <a:pt x="185800" y="76200"/>
                </a:lnTo>
                <a:lnTo>
                  <a:pt x="242188" y="48006"/>
                </a:lnTo>
                <a:lnTo>
                  <a:pt x="198500" y="48006"/>
                </a:lnTo>
                <a:lnTo>
                  <a:pt x="198500" y="28193"/>
                </a:lnTo>
                <a:lnTo>
                  <a:pt x="242188" y="28193"/>
                </a:lnTo>
                <a:lnTo>
                  <a:pt x="185800" y="0"/>
                </a:lnTo>
                <a:close/>
              </a:path>
              <a:path w="262254" h="76200">
                <a:moveTo>
                  <a:pt x="121158" y="37337"/>
                </a:moveTo>
                <a:lnTo>
                  <a:pt x="121158" y="48006"/>
                </a:lnTo>
                <a:lnTo>
                  <a:pt x="185800" y="48006"/>
                </a:lnTo>
                <a:lnTo>
                  <a:pt x="185800" y="47243"/>
                </a:lnTo>
                <a:lnTo>
                  <a:pt x="131063" y="47243"/>
                </a:lnTo>
                <a:lnTo>
                  <a:pt x="121158" y="37337"/>
                </a:lnTo>
                <a:close/>
              </a:path>
              <a:path w="262254" h="76200">
                <a:moveTo>
                  <a:pt x="242188" y="28193"/>
                </a:moveTo>
                <a:lnTo>
                  <a:pt x="198500" y="28193"/>
                </a:lnTo>
                <a:lnTo>
                  <a:pt x="198500" y="48006"/>
                </a:lnTo>
                <a:lnTo>
                  <a:pt x="242188" y="48006"/>
                </a:lnTo>
                <a:lnTo>
                  <a:pt x="262000" y="38100"/>
                </a:lnTo>
                <a:lnTo>
                  <a:pt x="242188" y="28193"/>
                </a:lnTo>
                <a:close/>
              </a:path>
              <a:path w="262254" h="76200">
                <a:moveTo>
                  <a:pt x="140970" y="27431"/>
                </a:moveTo>
                <a:lnTo>
                  <a:pt x="0" y="27431"/>
                </a:lnTo>
                <a:lnTo>
                  <a:pt x="0" y="47243"/>
                </a:lnTo>
                <a:lnTo>
                  <a:pt x="121158" y="47243"/>
                </a:lnTo>
                <a:lnTo>
                  <a:pt x="121158" y="37337"/>
                </a:lnTo>
                <a:lnTo>
                  <a:pt x="140208" y="37337"/>
                </a:lnTo>
                <a:lnTo>
                  <a:pt x="131063" y="28193"/>
                </a:lnTo>
                <a:lnTo>
                  <a:pt x="140970" y="28193"/>
                </a:lnTo>
                <a:lnTo>
                  <a:pt x="140970" y="27431"/>
                </a:lnTo>
                <a:close/>
              </a:path>
              <a:path w="262254" h="76200">
                <a:moveTo>
                  <a:pt x="140208" y="37337"/>
                </a:moveTo>
                <a:lnTo>
                  <a:pt x="121158" y="37337"/>
                </a:lnTo>
                <a:lnTo>
                  <a:pt x="131063" y="47243"/>
                </a:lnTo>
                <a:lnTo>
                  <a:pt x="185800" y="47243"/>
                </a:lnTo>
                <a:lnTo>
                  <a:pt x="185800" y="38100"/>
                </a:lnTo>
                <a:lnTo>
                  <a:pt x="140970" y="38100"/>
                </a:lnTo>
                <a:lnTo>
                  <a:pt x="140208" y="37337"/>
                </a:lnTo>
                <a:close/>
              </a:path>
              <a:path w="262254" h="76200">
                <a:moveTo>
                  <a:pt x="140970" y="28193"/>
                </a:moveTo>
                <a:lnTo>
                  <a:pt x="131063" y="28193"/>
                </a:lnTo>
                <a:lnTo>
                  <a:pt x="140970" y="38100"/>
                </a:lnTo>
                <a:lnTo>
                  <a:pt x="140970" y="28193"/>
                </a:lnTo>
                <a:close/>
              </a:path>
              <a:path w="262254" h="76200">
                <a:moveTo>
                  <a:pt x="185800" y="28193"/>
                </a:moveTo>
                <a:lnTo>
                  <a:pt x="140970" y="28193"/>
                </a:lnTo>
                <a:lnTo>
                  <a:pt x="140970" y="38100"/>
                </a:lnTo>
                <a:lnTo>
                  <a:pt x="185800" y="38100"/>
                </a:lnTo>
                <a:lnTo>
                  <a:pt x="185800" y="2819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34078" y="2828544"/>
            <a:ext cx="262255" cy="670560"/>
          </a:xfrm>
          <a:custGeom>
            <a:avLst/>
            <a:gdLst/>
            <a:ahLst/>
            <a:cxnLst/>
            <a:rect l="l" t="t" r="r" b="b"/>
            <a:pathLst>
              <a:path w="262254" h="670560">
                <a:moveTo>
                  <a:pt x="185800" y="593979"/>
                </a:moveTo>
                <a:lnTo>
                  <a:pt x="185800" y="670179"/>
                </a:lnTo>
                <a:lnTo>
                  <a:pt x="242188" y="641985"/>
                </a:lnTo>
                <a:lnTo>
                  <a:pt x="198500" y="641985"/>
                </a:lnTo>
                <a:lnTo>
                  <a:pt x="198500" y="622173"/>
                </a:lnTo>
                <a:lnTo>
                  <a:pt x="242188" y="622173"/>
                </a:lnTo>
                <a:lnTo>
                  <a:pt x="185800" y="593979"/>
                </a:lnTo>
                <a:close/>
              </a:path>
              <a:path w="262254" h="670560">
                <a:moveTo>
                  <a:pt x="121158" y="9906"/>
                </a:moveTo>
                <a:lnTo>
                  <a:pt x="121158" y="641985"/>
                </a:lnTo>
                <a:lnTo>
                  <a:pt x="185800" y="641985"/>
                </a:lnTo>
                <a:lnTo>
                  <a:pt x="185800" y="632079"/>
                </a:lnTo>
                <a:lnTo>
                  <a:pt x="140970" y="632079"/>
                </a:lnTo>
                <a:lnTo>
                  <a:pt x="131063" y="622173"/>
                </a:lnTo>
                <a:lnTo>
                  <a:pt x="140970" y="622173"/>
                </a:lnTo>
                <a:lnTo>
                  <a:pt x="140970" y="19812"/>
                </a:lnTo>
                <a:lnTo>
                  <a:pt x="131063" y="19812"/>
                </a:lnTo>
                <a:lnTo>
                  <a:pt x="121158" y="9906"/>
                </a:lnTo>
                <a:close/>
              </a:path>
              <a:path w="262254" h="670560">
                <a:moveTo>
                  <a:pt x="242188" y="622173"/>
                </a:moveTo>
                <a:lnTo>
                  <a:pt x="198500" y="622173"/>
                </a:lnTo>
                <a:lnTo>
                  <a:pt x="198500" y="641985"/>
                </a:lnTo>
                <a:lnTo>
                  <a:pt x="242188" y="641985"/>
                </a:lnTo>
                <a:lnTo>
                  <a:pt x="262000" y="632079"/>
                </a:lnTo>
                <a:lnTo>
                  <a:pt x="242188" y="622173"/>
                </a:lnTo>
                <a:close/>
              </a:path>
              <a:path w="262254" h="670560">
                <a:moveTo>
                  <a:pt x="140970" y="622173"/>
                </a:moveTo>
                <a:lnTo>
                  <a:pt x="131063" y="622173"/>
                </a:lnTo>
                <a:lnTo>
                  <a:pt x="140970" y="632079"/>
                </a:lnTo>
                <a:lnTo>
                  <a:pt x="140970" y="622173"/>
                </a:lnTo>
                <a:close/>
              </a:path>
              <a:path w="262254" h="670560">
                <a:moveTo>
                  <a:pt x="185800" y="622173"/>
                </a:moveTo>
                <a:lnTo>
                  <a:pt x="140970" y="622173"/>
                </a:lnTo>
                <a:lnTo>
                  <a:pt x="140970" y="632079"/>
                </a:lnTo>
                <a:lnTo>
                  <a:pt x="185800" y="632079"/>
                </a:lnTo>
                <a:lnTo>
                  <a:pt x="185800" y="622173"/>
                </a:lnTo>
                <a:close/>
              </a:path>
              <a:path w="262254" h="670560">
                <a:moveTo>
                  <a:pt x="140970" y="0"/>
                </a:moveTo>
                <a:lnTo>
                  <a:pt x="0" y="0"/>
                </a:lnTo>
                <a:lnTo>
                  <a:pt x="0" y="19812"/>
                </a:lnTo>
                <a:lnTo>
                  <a:pt x="121158" y="19812"/>
                </a:lnTo>
                <a:lnTo>
                  <a:pt x="121158" y="9906"/>
                </a:lnTo>
                <a:lnTo>
                  <a:pt x="140970" y="9906"/>
                </a:lnTo>
                <a:lnTo>
                  <a:pt x="140970" y="0"/>
                </a:lnTo>
                <a:close/>
              </a:path>
              <a:path w="262254" h="670560">
                <a:moveTo>
                  <a:pt x="140970" y="9906"/>
                </a:moveTo>
                <a:lnTo>
                  <a:pt x="121158" y="9906"/>
                </a:lnTo>
                <a:lnTo>
                  <a:pt x="131063" y="19812"/>
                </a:lnTo>
                <a:lnTo>
                  <a:pt x="140970" y="19812"/>
                </a:lnTo>
                <a:lnTo>
                  <a:pt x="140970" y="990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20161" y="1824227"/>
            <a:ext cx="1876425" cy="2377440"/>
          </a:xfrm>
          <a:custGeom>
            <a:avLst/>
            <a:gdLst/>
            <a:ahLst/>
            <a:cxnLst/>
            <a:rect l="l" t="t" r="r" b="b"/>
            <a:pathLst>
              <a:path w="1876425" h="2377440">
                <a:moveTo>
                  <a:pt x="1799843" y="2300732"/>
                </a:moveTo>
                <a:lnTo>
                  <a:pt x="1799843" y="2376932"/>
                </a:lnTo>
                <a:lnTo>
                  <a:pt x="1856231" y="2348738"/>
                </a:lnTo>
                <a:lnTo>
                  <a:pt x="1812543" y="2348738"/>
                </a:lnTo>
                <a:lnTo>
                  <a:pt x="1812543" y="2328926"/>
                </a:lnTo>
                <a:lnTo>
                  <a:pt x="1856232" y="2328926"/>
                </a:lnTo>
                <a:lnTo>
                  <a:pt x="1799843" y="2300732"/>
                </a:lnTo>
                <a:close/>
              </a:path>
              <a:path w="1876425" h="2377440">
                <a:moveTo>
                  <a:pt x="121285" y="9906"/>
                </a:moveTo>
                <a:lnTo>
                  <a:pt x="121285" y="2348738"/>
                </a:lnTo>
                <a:lnTo>
                  <a:pt x="1799843" y="2348738"/>
                </a:lnTo>
                <a:lnTo>
                  <a:pt x="1799843" y="2338832"/>
                </a:lnTo>
                <a:lnTo>
                  <a:pt x="141096" y="2338832"/>
                </a:lnTo>
                <a:lnTo>
                  <a:pt x="131190" y="2328926"/>
                </a:lnTo>
                <a:lnTo>
                  <a:pt x="141096" y="2328926"/>
                </a:lnTo>
                <a:lnTo>
                  <a:pt x="141096" y="19812"/>
                </a:lnTo>
                <a:lnTo>
                  <a:pt x="131190" y="19812"/>
                </a:lnTo>
                <a:lnTo>
                  <a:pt x="121285" y="9906"/>
                </a:lnTo>
                <a:close/>
              </a:path>
              <a:path w="1876425" h="2377440">
                <a:moveTo>
                  <a:pt x="1856232" y="2328926"/>
                </a:moveTo>
                <a:lnTo>
                  <a:pt x="1812543" y="2328926"/>
                </a:lnTo>
                <a:lnTo>
                  <a:pt x="1812543" y="2348738"/>
                </a:lnTo>
                <a:lnTo>
                  <a:pt x="1856231" y="2348738"/>
                </a:lnTo>
                <a:lnTo>
                  <a:pt x="1876043" y="2338832"/>
                </a:lnTo>
                <a:lnTo>
                  <a:pt x="1856232" y="2328926"/>
                </a:lnTo>
                <a:close/>
              </a:path>
              <a:path w="1876425" h="2377440">
                <a:moveTo>
                  <a:pt x="141096" y="2328926"/>
                </a:moveTo>
                <a:lnTo>
                  <a:pt x="131190" y="2328926"/>
                </a:lnTo>
                <a:lnTo>
                  <a:pt x="141096" y="2338832"/>
                </a:lnTo>
                <a:lnTo>
                  <a:pt x="141096" y="2328926"/>
                </a:lnTo>
                <a:close/>
              </a:path>
              <a:path w="1876425" h="2377440">
                <a:moveTo>
                  <a:pt x="1799843" y="2328926"/>
                </a:moveTo>
                <a:lnTo>
                  <a:pt x="141096" y="2328926"/>
                </a:lnTo>
                <a:lnTo>
                  <a:pt x="141096" y="2338832"/>
                </a:lnTo>
                <a:lnTo>
                  <a:pt x="1799843" y="2338832"/>
                </a:lnTo>
                <a:lnTo>
                  <a:pt x="1799843" y="2328926"/>
                </a:lnTo>
                <a:close/>
              </a:path>
              <a:path w="1876425" h="2377440">
                <a:moveTo>
                  <a:pt x="141096" y="0"/>
                </a:moveTo>
                <a:lnTo>
                  <a:pt x="0" y="0"/>
                </a:lnTo>
                <a:lnTo>
                  <a:pt x="0" y="19812"/>
                </a:lnTo>
                <a:lnTo>
                  <a:pt x="121285" y="19812"/>
                </a:lnTo>
                <a:lnTo>
                  <a:pt x="121285" y="9906"/>
                </a:lnTo>
                <a:lnTo>
                  <a:pt x="141096" y="9906"/>
                </a:lnTo>
                <a:lnTo>
                  <a:pt x="141096" y="0"/>
                </a:lnTo>
                <a:close/>
              </a:path>
              <a:path w="1876425" h="2377440">
                <a:moveTo>
                  <a:pt x="141096" y="9906"/>
                </a:moveTo>
                <a:lnTo>
                  <a:pt x="121285" y="9906"/>
                </a:lnTo>
                <a:lnTo>
                  <a:pt x="131190" y="19812"/>
                </a:lnTo>
                <a:lnTo>
                  <a:pt x="141096" y="19812"/>
                </a:lnTo>
                <a:lnTo>
                  <a:pt x="141096" y="990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97752" y="1229867"/>
            <a:ext cx="1421892" cy="579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97752" y="1923288"/>
            <a:ext cx="1421892" cy="580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41364" y="2569464"/>
            <a:ext cx="1421891" cy="579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41364" y="3189732"/>
            <a:ext cx="1421891" cy="580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41364" y="3872484"/>
            <a:ext cx="1421891" cy="580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2000" y="55930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6408" rIns="0" bIns="0" rtlCol="0">
            <a:spAutoFit/>
          </a:bodyPr>
          <a:lstStyle/>
          <a:p>
            <a:pPr marL="875665">
              <a:lnSpc>
                <a:spcPct val="100000"/>
              </a:lnSpc>
            </a:pPr>
            <a:r>
              <a:rPr b="1" spc="-355" dirty="0">
                <a:latin typeface="Tahoma"/>
                <a:cs typeface="Tahoma"/>
              </a:rPr>
              <a:t>МКДО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310" dirty="0">
                <a:latin typeface="Tahoma"/>
                <a:cs typeface="Tahoma"/>
              </a:rPr>
              <a:t>2</a:t>
            </a:r>
            <a:r>
              <a:rPr b="1" spc="-305" dirty="0">
                <a:latin typeface="Tahoma"/>
                <a:cs typeface="Tahoma"/>
              </a:rPr>
              <a:t>0</a:t>
            </a:r>
            <a:r>
              <a:rPr b="1" spc="-385" dirty="0">
                <a:latin typeface="Tahoma"/>
                <a:cs typeface="Tahoma"/>
              </a:rPr>
              <a:t>21.</a:t>
            </a:r>
            <a:r>
              <a:rPr b="1" spc="-130" dirty="0">
                <a:latin typeface="Tahoma"/>
                <a:cs typeface="Tahoma"/>
              </a:rPr>
              <a:t> </a:t>
            </a:r>
            <a:r>
              <a:rPr b="1" spc="-245" dirty="0">
                <a:latin typeface="Tahoma"/>
                <a:cs typeface="Tahoma"/>
              </a:rPr>
              <a:t>Сис</a:t>
            </a:r>
            <a:r>
              <a:rPr b="1" spc="-204" dirty="0">
                <a:latin typeface="Tahoma"/>
                <a:cs typeface="Tahoma"/>
              </a:rPr>
              <a:t>т</a:t>
            </a:r>
            <a:r>
              <a:rPr b="1" spc="-295" dirty="0">
                <a:latin typeface="Tahoma"/>
                <a:cs typeface="Tahoma"/>
              </a:rPr>
              <a:t>ема</a:t>
            </a:r>
            <a:r>
              <a:rPr b="1" spc="-105" dirty="0">
                <a:latin typeface="Tahoma"/>
                <a:cs typeface="Tahoma"/>
              </a:rPr>
              <a:t> </a:t>
            </a:r>
            <a:r>
              <a:rPr b="1" spc="-280" dirty="0">
                <a:latin typeface="Tahoma"/>
                <a:cs typeface="Tahoma"/>
              </a:rPr>
              <a:t>пок</a:t>
            </a:r>
            <a:r>
              <a:rPr b="1" spc="-265" dirty="0">
                <a:latin typeface="Tahoma"/>
                <a:cs typeface="Tahoma"/>
              </a:rPr>
              <a:t>а</a:t>
            </a:r>
            <a:r>
              <a:rPr b="1" spc="-220" dirty="0">
                <a:latin typeface="Tahoma"/>
                <a:cs typeface="Tahoma"/>
              </a:rPr>
              <a:t>зат</a:t>
            </a:r>
            <a:r>
              <a:rPr b="1" spc="-235" dirty="0">
                <a:latin typeface="Tahoma"/>
                <a:cs typeface="Tahoma"/>
              </a:rPr>
              <a:t>е</a:t>
            </a:r>
            <a:r>
              <a:rPr b="1" spc="-295" dirty="0">
                <a:latin typeface="Tahoma"/>
                <a:cs typeface="Tahoma"/>
              </a:rPr>
              <a:t>л</a:t>
            </a:r>
            <a:r>
              <a:rPr b="1" spc="-265" dirty="0">
                <a:latin typeface="Tahoma"/>
                <a:cs typeface="Tahoma"/>
              </a:rPr>
              <a:t>е</a:t>
            </a:r>
            <a:r>
              <a:rPr b="1" spc="-310" dirty="0">
                <a:latin typeface="Tahoma"/>
                <a:cs typeface="Tahoma"/>
              </a:rPr>
              <a:t>й</a:t>
            </a:r>
            <a:r>
              <a:rPr b="1" spc="-125" dirty="0">
                <a:latin typeface="Tahoma"/>
                <a:cs typeface="Tahoma"/>
              </a:rPr>
              <a:t> </a:t>
            </a:r>
            <a:r>
              <a:rPr b="1" spc="-285" dirty="0">
                <a:latin typeface="Tahoma"/>
                <a:cs typeface="Tahoma"/>
              </a:rPr>
              <a:t>к</a:t>
            </a:r>
            <a:r>
              <a:rPr b="1" spc="-240" dirty="0">
                <a:latin typeface="Tahoma"/>
                <a:cs typeface="Tahoma"/>
              </a:rPr>
              <a:t>а</a:t>
            </a:r>
            <a:r>
              <a:rPr b="1" spc="-229" dirty="0">
                <a:latin typeface="Tahoma"/>
                <a:cs typeface="Tahoma"/>
              </a:rPr>
              <a:t>че</a:t>
            </a:r>
            <a:r>
              <a:rPr b="1" spc="-195" dirty="0">
                <a:latin typeface="Tahoma"/>
                <a:cs typeface="Tahoma"/>
              </a:rPr>
              <a:t>с</a:t>
            </a:r>
            <a:r>
              <a:rPr b="1" spc="-240" dirty="0">
                <a:latin typeface="Tahoma"/>
                <a:cs typeface="Tahoma"/>
              </a:rPr>
              <a:t>тва</a:t>
            </a:r>
          </a:p>
        </p:txBody>
      </p:sp>
      <p:sp>
        <p:nvSpPr>
          <p:cNvPr id="3" name="object 3"/>
          <p:cNvSpPr/>
          <p:nvPr/>
        </p:nvSpPr>
        <p:spPr>
          <a:xfrm>
            <a:off x="1432560" y="1485963"/>
            <a:ext cx="2697479" cy="292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9803" y="1507210"/>
            <a:ext cx="835164" cy="268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1996" y="1525524"/>
            <a:ext cx="2583179" cy="179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71371" y="1568196"/>
            <a:ext cx="2360295" cy="2148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sz="55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550" b="1" spc="15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ласте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55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ка</a:t>
            </a:r>
            <a:r>
              <a:rPr sz="550" b="1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ества</a:t>
            </a:r>
            <a:endParaRPr sz="55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  <a:spcBef>
                <a:spcPts val="484"/>
              </a:spcBef>
              <a:buFont typeface="Calibri"/>
              <a:buAutoNum type="arabicPeriod"/>
              <a:tabLst>
                <a:tab pos="153035" algn="l"/>
              </a:tabLst>
            </a:pPr>
            <a:r>
              <a:rPr sz="850" b="1" spc="-15" dirty="0">
                <a:latin typeface="Calibri"/>
                <a:cs typeface="Calibri"/>
              </a:rPr>
              <a:t>Об</a:t>
            </a:r>
            <a:r>
              <a:rPr sz="850" b="1" spc="-10" dirty="0">
                <a:latin typeface="Calibri"/>
                <a:cs typeface="Calibri"/>
              </a:rPr>
              <a:t>разова</a:t>
            </a:r>
            <a:r>
              <a:rPr sz="850" b="1" spc="-15" dirty="0">
                <a:latin typeface="Calibri"/>
                <a:cs typeface="Calibri"/>
              </a:rPr>
              <a:t>те</a:t>
            </a:r>
            <a:r>
              <a:rPr sz="850" b="1" spc="-10" dirty="0">
                <a:latin typeface="Calibri"/>
                <a:cs typeface="Calibri"/>
              </a:rPr>
              <a:t>л</a:t>
            </a:r>
            <a:r>
              <a:rPr sz="850" b="1" spc="-5" dirty="0">
                <a:latin typeface="Calibri"/>
                <a:cs typeface="Calibri"/>
              </a:rPr>
              <a:t>ь</a:t>
            </a:r>
            <a:r>
              <a:rPr sz="850" b="1" spc="-10" dirty="0">
                <a:latin typeface="Calibri"/>
                <a:cs typeface="Calibri"/>
              </a:rPr>
              <a:t>ные</a:t>
            </a:r>
            <a:r>
              <a:rPr sz="850" b="1" spc="-15" dirty="0">
                <a:latin typeface="Calibri"/>
                <a:cs typeface="Calibri"/>
              </a:rPr>
              <a:t> </a:t>
            </a:r>
            <a:r>
              <a:rPr sz="850" b="1" spc="-10" dirty="0">
                <a:latin typeface="Calibri"/>
                <a:cs typeface="Calibri"/>
              </a:rPr>
              <a:t>орие</a:t>
            </a:r>
            <a:r>
              <a:rPr sz="850" b="1" spc="-15" dirty="0">
                <a:latin typeface="Calibri"/>
                <a:cs typeface="Calibri"/>
              </a:rPr>
              <a:t>нтиры</a:t>
            </a:r>
            <a:endParaRPr sz="850">
              <a:latin typeface="Calibri"/>
              <a:cs typeface="Calibri"/>
            </a:endParaRPr>
          </a:p>
          <a:p>
            <a:pPr marL="152400" indent="-106680">
              <a:lnSpc>
                <a:spcPct val="100000"/>
              </a:lnSpc>
              <a:spcBef>
                <a:spcPts val="695"/>
              </a:spcBef>
              <a:buFont typeface="Calibri"/>
              <a:buAutoNum type="arabicPeriod"/>
              <a:tabLst>
                <a:tab pos="153035" algn="l"/>
              </a:tabLst>
            </a:pPr>
            <a:r>
              <a:rPr sz="850" b="1" spc="-15" dirty="0">
                <a:latin typeface="Calibri"/>
                <a:cs typeface="Calibri"/>
              </a:rPr>
              <a:t>О</a:t>
            </a:r>
            <a:r>
              <a:rPr sz="850" b="1" spc="-10" dirty="0">
                <a:latin typeface="Calibri"/>
                <a:cs typeface="Calibri"/>
              </a:rPr>
              <a:t>б</a:t>
            </a:r>
            <a:r>
              <a:rPr sz="850" b="1" spc="-5" dirty="0">
                <a:latin typeface="Calibri"/>
                <a:cs typeface="Calibri"/>
              </a:rPr>
              <a:t>разова</a:t>
            </a:r>
            <a:r>
              <a:rPr sz="850" b="1" spc="-10" dirty="0">
                <a:latin typeface="Calibri"/>
                <a:cs typeface="Calibri"/>
              </a:rPr>
              <a:t>те</a:t>
            </a:r>
            <a:r>
              <a:rPr sz="850" b="1" spc="-5" dirty="0">
                <a:latin typeface="Calibri"/>
                <a:cs typeface="Calibri"/>
              </a:rPr>
              <a:t>ль</a:t>
            </a:r>
            <a:r>
              <a:rPr sz="850" b="1" spc="-10" dirty="0">
                <a:latin typeface="Calibri"/>
                <a:cs typeface="Calibri"/>
              </a:rPr>
              <a:t>н</a:t>
            </a:r>
            <a:r>
              <a:rPr sz="850" b="1" spc="-5" dirty="0">
                <a:latin typeface="Calibri"/>
                <a:cs typeface="Calibri"/>
              </a:rPr>
              <a:t>ая</a:t>
            </a:r>
            <a:r>
              <a:rPr sz="850" b="1" spc="-15" dirty="0">
                <a:latin typeface="Calibri"/>
                <a:cs typeface="Calibri"/>
              </a:rPr>
              <a:t> п</a:t>
            </a:r>
            <a:r>
              <a:rPr sz="850" b="1" spc="-5" dirty="0">
                <a:latin typeface="Calibri"/>
                <a:cs typeface="Calibri"/>
              </a:rPr>
              <a:t>рограмма</a:t>
            </a:r>
            <a:endParaRPr sz="85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7"/>
              </a:spcBef>
              <a:buFont typeface="Calibri"/>
              <a:buAutoNum type="arabicPeriod"/>
            </a:pPr>
            <a:endParaRPr sz="700"/>
          </a:p>
          <a:p>
            <a:pPr marL="152400" indent="-106680">
              <a:lnSpc>
                <a:spcPct val="100000"/>
              </a:lnSpc>
              <a:buSzPct val="106250"/>
              <a:buFont typeface="Calibri"/>
              <a:buAutoNum type="arabicPeriod"/>
              <a:tabLst>
                <a:tab pos="153035" algn="l"/>
              </a:tabLst>
            </a:pPr>
            <a:r>
              <a:rPr sz="800" b="1" spc="15" dirty="0">
                <a:latin typeface="Calibri"/>
                <a:cs typeface="Calibri"/>
              </a:rPr>
              <a:t>С</a:t>
            </a:r>
            <a:r>
              <a:rPr sz="800" b="1" spc="20" dirty="0">
                <a:latin typeface="Calibri"/>
                <a:cs typeface="Calibri"/>
              </a:rPr>
              <a:t>о</a:t>
            </a:r>
            <a:r>
              <a:rPr sz="800" b="1" spc="15" dirty="0">
                <a:latin typeface="Calibri"/>
                <a:cs typeface="Calibri"/>
              </a:rPr>
              <a:t>д</a:t>
            </a:r>
            <a:r>
              <a:rPr sz="800" b="1" spc="10" dirty="0">
                <a:latin typeface="Calibri"/>
                <a:cs typeface="Calibri"/>
              </a:rPr>
              <a:t>е</a:t>
            </a:r>
            <a:r>
              <a:rPr sz="800" b="1" spc="15" dirty="0">
                <a:latin typeface="Calibri"/>
                <a:cs typeface="Calibri"/>
              </a:rPr>
              <a:t>ржание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20" dirty="0">
                <a:latin typeface="Calibri"/>
                <a:cs typeface="Calibri"/>
              </a:rPr>
              <a:t>о</a:t>
            </a:r>
            <a:r>
              <a:rPr sz="800" b="1" spc="10" dirty="0">
                <a:latin typeface="Calibri"/>
                <a:cs typeface="Calibri"/>
              </a:rPr>
              <a:t>б</a:t>
            </a:r>
            <a:r>
              <a:rPr sz="800" b="1" spc="15" dirty="0">
                <a:latin typeface="Calibri"/>
                <a:cs typeface="Calibri"/>
              </a:rPr>
              <a:t>разова</a:t>
            </a:r>
            <a:r>
              <a:rPr sz="800" b="1" spc="5" dirty="0">
                <a:latin typeface="Calibri"/>
                <a:cs typeface="Calibri"/>
              </a:rPr>
              <a:t>т</a:t>
            </a:r>
            <a:r>
              <a:rPr sz="800" b="1" spc="10" dirty="0">
                <a:latin typeface="Calibri"/>
                <a:cs typeface="Calibri"/>
              </a:rPr>
              <a:t>е</a:t>
            </a:r>
            <a:r>
              <a:rPr sz="800" b="1" spc="15" dirty="0">
                <a:latin typeface="Calibri"/>
                <a:cs typeface="Calibri"/>
              </a:rPr>
              <a:t>л</a:t>
            </a:r>
            <a:r>
              <a:rPr sz="800" b="1" spc="20" dirty="0">
                <a:latin typeface="Calibri"/>
                <a:cs typeface="Calibri"/>
              </a:rPr>
              <a:t>ь</a:t>
            </a:r>
            <a:r>
              <a:rPr sz="800" b="1" spc="15" dirty="0">
                <a:latin typeface="Calibri"/>
                <a:cs typeface="Calibri"/>
              </a:rPr>
              <a:t>ной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spc="15" dirty="0">
                <a:latin typeface="Calibri"/>
                <a:cs typeface="Calibri"/>
              </a:rPr>
              <a:t>д</a:t>
            </a:r>
            <a:r>
              <a:rPr sz="800" b="1" spc="10" dirty="0">
                <a:latin typeface="Calibri"/>
                <a:cs typeface="Calibri"/>
              </a:rPr>
              <a:t>еяте</a:t>
            </a:r>
            <a:r>
              <a:rPr sz="800" b="1" spc="15" dirty="0">
                <a:latin typeface="Calibri"/>
                <a:cs typeface="Calibri"/>
              </a:rPr>
              <a:t>л</a:t>
            </a:r>
            <a:r>
              <a:rPr sz="800" b="1" spc="20" dirty="0">
                <a:latin typeface="Calibri"/>
                <a:cs typeface="Calibri"/>
              </a:rPr>
              <a:t>ь</a:t>
            </a:r>
            <a:r>
              <a:rPr sz="800" b="1" spc="15" dirty="0">
                <a:latin typeface="Calibri"/>
                <a:cs typeface="Calibri"/>
              </a:rPr>
              <a:t>нос</a:t>
            </a:r>
            <a:r>
              <a:rPr sz="800" b="1" spc="5" dirty="0">
                <a:latin typeface="Calibri"/>
                <a:cs typeface="Calibri"/>
              </a:rPr>
              <a:t>т</a:t>
            </a:r>
            <a:r>
              <a:rPr sz="800" b="1" spc="15" dirty="0">
                <a:latin typeface="Calibri"/>
                <a:cs typeface="Calibri"/>
              </a:rPr>
              <a:t>и</a:t>
            </a:r>
            <a:endParaRPr sz="800">
              <a:latin typeface="Calibri"/>
              <a:cs typeface="Calibri"/>
            </a:endParaRPr>
          </a:p>
          <a:p>
            <a:pPr marL="152400" indent="-106680">
              <a:lnSpc>
                <a:spcPct val="100000"/>
              </a:lnSpc>
              <a:spcBef>
                <a:spcPts val="695"/>
              </a:spcBef>
              <a:buFont typeface="Calibri"/>
              <a:buAutoNum type="arabicPeriod"/>
              <a:tabLst>
                <a:tab pos="153035" algn="l"/>
              </a:tabLst>
            </a:pPr>
            <a:r>
              <a:rPr sz="850" b="1" spc="-15" dirty="0">
                <a:latin typeface="Calibri"/>
                <a:cs typeface="Calibri"/>
              </a:rPr>
              <a:t>Об</a:t>
            </a:r>
            <a:r>
              <a:rPr sz="850" b="1" spc="-10" dirty="0">
                <a:latin typeface="Calibri"/>
                <a:cs typeface="Calibri"/>
              </a:rPr>
              <a:t>разова</a:t>
            </a:r>
            <a:r>
              <a:rPr sz="850" b="1" spc="-15" dirty="0">
                <a:latin typeface="Calibri"/>
                <a:cs typeface="Calibri"/>
              </a:rPr>
              <a:t>те</a:t>
            </a:r>
            <a:r>
              <a:rPr sz="850" b="1" spc="-10" dirty="0">
                <a:latin typeface="Calibri"/>
                <a:cs typeface="Calibri"/>
              </a:rPr>
              <a:t>л</a:t>
            </a:r>
            <a:r>
              <a:rPr sz="850" b="1" spc="-5" dirty="0">
                <a:latin typeface="Calibri"/>
                <a:cs typeface="Calibri"/>
              </a:rPr>
              <a:t>ь</a:t>
            </a:r>
            <a:r>
              <a:rPr sz="850" b="1" spc="-15" dirty="0">
                <a:latin typeface="Calibri"/>
                <a:cs typeface="Calibri"/>
              </a:rPr>
              <a:t>ный</a:t>
            </a:r>
            <a:r>
              <a:rPr sz="850" b="1" spc="-5" dirty="0">
                <a:latin typeface="Calibri"/>
                <a:cs typeface="Calibri"/>
              </a:rPr>
              <a:t> </a:t>
            </a:r>
            <a:r>
              <a:rPr sz="850" b="1" spc="-10" dirty="0">
                <a:latin typeface="Calibri"/>
                <a:cs typeface="Calibri"/>
              </a:rPr>
              <a:t>про</a:t>
            </a:r>
            <a:r>
              <a:rPr sz="850" b="1" spc="-15" dirty="0">
                <a:latin typeface="Calibri"/>
                <a:cs typeface="Calibri"/>
              </a:rPr>
              <a:t>цес</a:t>
            </a:r>
            <a:r>
              <a:rPr sz="850" b="1" spc="-10" dirty="0">
                <a:latin typeface="Calibri"/>
                <a:cs typeface="Calibri"/>
              </a:rPr>
              <a:t>с</a:t>
            </a:r>
            <a:endParaRPr sz="850">
              <a:latin typeface="Calibri"/>
              <a:cs typeface="Calibri"/>
            </a:endParaRPr>
          </a:p>
          <a:p>
            <a:pPr marL="152400" indent="-106680">
              <a:lnSpc>
                <a:spcPct val="100000"/>
              </a:lnSpc>
              <a:spcBef>
                <a:spcPts val="695"/>
              </a:spcBef>
              <a:buFont typeface="Calibri"/>
              <a:buAutoNum type="arabicPeriod"/>
              <a:tabLst>
                <a:tab pos="153035" algn="l"/>
              </a:tabLst>
            </a:pPr>
            <a:r>
              <a:rPr sz="850" b="1" spc="-15" dirty="0">
                <a:latin typeface="Calibri"/>
                <a:cs typeface="Calibri"/>
              </a:rPr>
              <a:t>Об</a:t>
            </a:r>
            <a:r>
              <a:rPr sz="850" b="1" spc="-10" dirty="0">
                <a:latin typeface="Calibri"/>
                <a:cs typeface="Calibri"/>
              </a:rPr>
              <a:t>разова</a:t>
            </a:r>
            <a:r>
              <a:rPr sz="850" b="1" spc="-15" dirty="0">
                <a:latin typeface="Calibri"/>
                <a:cs typeface="Calibri"/>
              </a:rPr>
              <a:t>те</a:t>
            </a:r>
            <a:r>
              <a:rPr sz="850" b="1" spc="-10" dirty="0">
                <a:latin typeface="Calibri"/>
                <a:cs typeface="Calibri"/>
              </a:rPr>
              <a:t>л</a:t>
            </a:r>
            <a:r>
              <a:rPr sz="850" b="1" spc="-5" dirty="0">
                <a:latin typeface="Calibri"/>
                <a:cs typeface="Calibri"/>
              </a:rPr>
              <a:t>ь</a:t>
            </a:r>
            <a:r>
              <a:rPr sz="850" b="1" spc="-10" dirty="0">
                <a:latin typeface="Calibri"/>
                <a:cs typeface="Calibri"/>
              </a:rPr>
              <a:t>ные</a:t>
            </a:r>
            <a:r>
              <a:rPr sz="850" b="1" spc="-15" dirty="0">
                <a:latin typeface="Calibri"/>
                <a:cs typeface="Calibri"/>
              </a:rPr>
              <a:t> </a:t>
            </a:r>
            <a:r>
              <a:rPr sz="850" b="1" spc="-10" dirty="0">
                <a:latin typeface="Calibri"/>
                <a:cs typeface="Calibri"/>
              </a:rPr>
              <a:t>у</a:t>
            </a:r>
            <a:r>
              <a:rPr sz="850" b="1" spc="-15" dirty="0">
                <a:latin typeface="Calibri"/>
                <a:cs typeface="Calibri"/>
              </a:rPr>
              <a:t>с</a:t>
            </a:r>
            <a:r>
              <a:rPr sz="850" b="1" spc="-10" dirty="0">
                <a:latin typeface="Calibri"/>
                <a:cs typeface="Calibri"/>
              </a:rPr>
              <a:t>л</a:t>
            </a:r>
            <a:r>
              <a:rPr sz="850" b="1" spc="-5" dirty="0">
                <a:latin typeface="Calibri"/>
                <a:cs typeface="Calibri"/>
              </a:rPr>
              <a:t>о</a:t>
            </a:r>
            <a:r>
              <a:rPr sz="850" b="1" spc="-10" dirty="0">
                <a:latin typeface="Calibri"/>
                <a:cs typeface="Calibri"/>
              </a:rPr>
              <a:t>вия</a:t>
            </a:r>
            <a:endParaRPr sz="85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25"/>
              </a:spcBef>
              <a:buFont typeface="Calibri"/>
              <a:buAutoNum type="arabicPeriod"/>
            </a:pPr>
            <a:endParaRPr sz="800"/>
          </a:p>
          <a:p>
            <a:pPr marL="45720" marR="6350">
              <a:lnSpc>
                <a:spcPts val="900"/>
              </a:lnSpc>
              <a:buSzPct val="106250"/>
              <a:buFont typeface="Calibri"/>
              <a:buAutoNum type="arabicPeriod"/>
              <a:tabLst>
                <a:tab pos="153035" algn="l"/>
              </a:tabLst>
            </a:pPr>
            <a:r>
              <a:rPr sz="800" b="1" spc="15" dirty="0">
                <a:latin typeface="Calibri"/>
                <a:cs typeface="Calibri"/>
              </a:rPr>
              <a:t>У</a:t>
            </a:r>
            <a:r>
              <a:rPr sz="800" b="1" spc="5" dirty="0">
                <a:latin typeface="Calibri"/>
                <a:cs typeface="Calibri"/>
              </a:rPr>
              <a:t>с</a:t>
            </a:r>
            <a:r>
              <a:rPr sz="800" b="1" spc="15" dirty="0">
                <a:latin typeface="Calibri"/>
                <a:cs typeface="Calibri"/>
              </a:rPr>
              <a:t>л</a:t>
            </a:r>
            <a:r>
              <a:rPr sz="800" b="1" spc="20" dirty="0">
                <a:latin typeface="Calibri"/>
                <a:cs typeface="Calibri"/>
              </a:rPr>
              <a:t>о</a:t>
            </a:r>
            <a:r>
              <a:rPr sz="800" b="1" spc="15" dirty="0">
                <a:latin typeface="Calibri"/>
                <a:cs typeface="Calibri"/>
              </a:rPr>
              <a:t>вия</a:t>
            </a:r>
            <a:r>
              <a:rPr sz="800" b="1" spc="10" dirty="0">
                <a:latin typeface="Calibri"/>
                <a:cs typeface="Calibri"/>
              </a:rPr>
              <a:t> п</a:t>
            </a:r>
            <a:r>
              <a:rPr sz="800" b="1" spc="15" dirty="0">
                <a:latin typeface="Calibri"/>
                <a:cs typeface="Calibri"/>
              </a:rPr>
              <a:t>олуч</a:t>
            </a:r>
            <a:r>
              <a:rPr sz="800" b="1" spc="10" dirty="0">
                <a:latin typeface="Calibri"/>
                <a:cs typeface="Calibri"/>
              </a:rPr>
              <a:t>е</a:t>
            </a:r>
            <a:r>
              <a:rPr sz="800" b="1" spc="15" dirty="0">
                <a:latin typeface="Calibri"/>
                <a:cs typeface="Calibri"/>
              </a:rPr>
              <a:t>ния</a:t>
            </a:r>
            <a:r>
              <a:rPr sz="800" b="1" spc="45" dirty="0">
                <a:latin typeface="Calibri"/>
                <a:cs typeface="Calibri"/>
              </a:rPr>
              <a:t> </a:t>
            </a:r>
            <a:r>
              <a:rPr sz="800" b="1" spc="15" dirty="0">
                <a:latin typeface="Calibri"/>
                <a:cs typeface="Calibri"/>
              </a:rPr>
              <a:t>дошкол</a:t>
            </a:r>
            <a:r>
              <a:rPr sz="800" b="1" spc="20" dirty="0">
                <a:latin typeface="Calibri"/>
                <a:cs typeface="Calibri"/>
              </a:rPr>
              <a:t>ь</a:t>
            </a:r>
            <a:r>
              <a:rPr sz="800" b="1" spc="15" dirty="0">
                <a:latin typeface="Calibri"/>
                <a:cs typeface="Calibri"/>
              </a:rPr>
              <a:t>ного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15" dirty="0">
                <a:latin typeface="Calibri"/>
                <a:cs typeface="Calibri"/>
              </a:rPr>
              <a:t>о</a:t>
            </a:r>
            <a:r>
              <a:rPr sz="800" b="1" spc="10" dirty="0">
                <a:latin typeface="Calibri"/>
                <a:cs typeface="Calibri"/>
              </a:rPr>
              <a:t>б</a:t>
            </a:r>
            <a:r>
              <a:rPr sz="800" b="1" spc="15" dirty="0">
                <a:latin typeface="Calibri"/>
                <a:cs typeface="Calibri"/>
              </a:rPr>
              <a:t>разования лицами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10" dirty="0">
                <a:latin typeface="Calibri"/>
                <a:cs typeface="Calibri"/>
              </a:rPr>
              <a:t>с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20" dirty="0">
                <a:latin typeface="Calibri"/>
                <a:cs typeface="Calibri"/>
              </a:rPr>
              <a:t>О</a:t>
            </a:r>
            <a:r>
              <a:rPr sz="800" b="1" spc="10" dirty="0">
                <a:latin typeface="Calibri"/>
                <a:cs typeface="Calibri"/>
              </a:rPr>
              <a:t>В</a:t>
            </a:r>
            <a:r>
              <a:rPr sz="800" b="1" spc="15" dirty="0">
                <a:latin typeface="Calibri"/>
                <a:cs typeface="Calibri"/>
              </a:rPr>
              <a:t>З</a:t>
            </a:r>
            <a:r>
              <a:rPr sz="800" b="1" spc="35" dirty="0">
                <a:latin typeface="Calibri"/>
                <a:cs typeface="Calibri"/>
              </a:rPr>
              <a:t> </a:t>
            </a:r>
            <a:r>
              <a:rPr sz="800" b="1" spc="15" dirty="0">
                <a:latin typeface="Calibri"/>
                <a:cs typeface="Calibri"/>
              </a:rPr>
              <a:t>и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15" dirty="0">
                <a:latin typeface="Calibri"/>
                <a:cs typeface="Calibri"/>
              </a:rPr>
              <a:t>инвалидами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  <a:buFont typeface="Calibri"/>
              <a:buAutoNum type="arabicPeriod"/>
            </a:pPr>
            <a:endParaRPr sz="700"/>
          </a:p>
          <a:p>
            <a:pPr marL="152400" indent="-106680">
              <a:lnSpc>
                <a:spcPct val="100000"/>
              </a:lnSpc>
              <a:buSzPct val="106250"/>
              <a:buFont typeface="Calibri"/>
              <a:buAutoNum type="arabicPeriod"/>
              <a:tabLst>
                <a:tab pos="153035" algn="l"/>
              </a:tabLst>
            </a:pPr>
            <a:r>
              <a:rPr sz="800" b="1" spc="15" dirty="0">
                <a:latin typeface="Calibri"/>
                <a:cs typeface="Calibri"/>
              </a:rPr>
              <a:t>Взаимод</a:t>
            </a:r>
            <a:r>
              <a:rPr sz="800" b="1" spc="10" dirty="0">
                <a:latin typeface="Calibri"/>
                <a:cs typeface="Calibri"/>
              </a:rPr>
              <a:t>е</a:t>
            </a:r>
            <a:r>
              <a:rPr sz="800" b="1" spc="15" dirty="0">
                <a:latin typeface="Calibri"/>
                <a:cs typeface="Calibri"/>
              </a:rPr>
              <a:t>й</a:t>
            </a:r>
            <a:r>
              <a:rPr sz="800" b="1" spc="5" dirty="0">
                <a:latin typeface="Calibri"/>
                <a:cs typeface="Calibri"/>
              </a:rPr>
              <a:t>ст</a:t>
            </a:r>
            <a:r>
              <a:rPr sz="800" b="1" spc="15" dirty="0">
                <a:latin typeface="Calibri"/>
                <a:cs typeface="Calibri"/>
              </a:rPr>
              <a:t>вие</a:t>
            </a:r>
            <a:r>
              <a:rPr sz="800" b="1" spc="20" dirty="0">
                <a:latin typeface="Calibri"/>
                <a:cs typeface="Calibri"/>
              </a:rPr>
              <a:t> </a:t>
            </a:r>
            <a:r>
              <a:rPr sz="800" b="1" spc="10" dirty="0">
                <a:latin typeface="Calibri"/>
                <a:cs typeface="Calibri"/>
              </a:rPr>
              <a:t>с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20" dirty="0">
                <a:latin typeface="Calibri"/>
                <a:cs typeface="Calibri"/>
              </a:rPr>
              <a:t>р</a:t>
            </a:r>
            <a:r>
              <a:rPr sz="800" b="1" spc="15" dirty="0">
                <a:latin typeface="Calibri"/>
                <a:cs typeface="Calibri"/>
              </a:rPr>
              <a:t>оди</a:t>
            </a:r>
            <a:r>
              <a:rPr sz="800" b="1" spc="5" dirty="0">
                <a:latin typeface="Calibri"/>
                <a:cs typeface="Calibri"/>
              </a:rPr>
              <a:t>т</a:t>
            </a:r>
            <a:r>
              <a:rPr sz="800" b="1" spc="10" dirty="0">
                <a:latin typeface="Calibri"/>
                <a:cs typeface="Calibri"/>
              </a:rPr>
              <a:t>е</a:t>
            </a:r>
            <a:r>
              <a:rPr sz="800" b="1" spc="15" dirty="0">
                <a:latin typeface="Calibri"/>
                <a:cs typeface="Calibri"/>
              </a:rPr>
              <a:t>лями</a:t>
            </a:r>
            <a:endParaRPr sz="800">
              <a:latin typeface="Calibri"/>
              <a:cs typeface="Calibri"/>
            </a:endParaRPr>
          </a:p>
          <a:p>
            <a:pPr marL="152400" indent="-106680">
              <a:lnSpc>
                <a:spcPct val="100000"/>
              </a:lnSpc>
              <a:spcBef>
                <a:spcPts val="705"/>
              </a:spcBef>
              <a:buFont typeface="Calibri"/>
              <a:buAutoNum type="arabicPeriod"/>
              <a:tabLst>
                <a:tab pos="153035" algn="l"/>
              </a:tabLst>
            </a:pPr>
            <a:r>
              <a:rPr sz="850" b="1" spc="-10" dirty="0">
                <a:latin typeface="Calibri"/>
                <a:cs typeface="Calibri"/>
              </a:rPr>
              <a:t>Здоровь</a:t>
            </a:r>
            <a:r>
              <a:rPr sz="850" b="1" spc="-15" dirty="0">
                <a:latin typeface="Calibri"/>
                <a:cs typeface="Calibri"/>
              </a:rPr>
              <a:t>е</a:t>
            </a:r>
            <a:r>
              <a:rPr sz="850" b="1" spc="-5" dirty="0">
                <a:latin typeface="Calibri"/>
                <a:cs typeface="Calibri"/>
              </a:rPr>
              <a:t>,</a:t>
            </a:r>
            <a:r>
              <a:rPr sz="850" b="1" spc="-40" dirty="0">
                <a:latin typeface="Calibri"/>
                <a:cs typeface="Calibri"/>
              </a:rPr>
              <a:t> </a:t>
            </a:r>
            <a:r>
              <a:rPr sz="850" b="1" spc="-15" dirty="0">
                <a:latin typeface="Calibri"/>
                <a:cs typeface="Calibri"/>
              </a:rPr>
              <a:t>бе</a:t>
            </a:r>
            <a:r>
              <a:rPr sz="850" b="1" spc="-10" dirty="0">
                <a:latin typeface="Calibri"/>
                <a:cs typeface="Calibri"/>
              </a:rPr>
              <a:t>зо</a:t>
            </a:r>
            <a:r>
              <a:rPr sz="850" b="1" spc="-15" dirty="0">
                <a:latin typeface="Calibri"/>
                <a:cs typeface="Calibri"/>
              </a:rPr>
              <a:t>п</a:t>
            </a:r>
            <a:r>
              <a:rPr sz="850" b="1" spc="-10" dirty="0">
                <a:latin typeface="Calibri"/>
                <a:cs typeface="Calibri"/>
              </a:rPr>
              <a:t>а</a:t>
            </a:r>
            <a:r>
              <a:rPr sz="850" b="1" spc="-15" dirty="0">
                <a:latin typeface="Calibri"/>
                <a:cs typeface="Calibri"/>
              </a:rPr>
              <a:t>с</a:t>
            </a:r>
            <a:r>
              <a:rPr sz="850" b="1" spc="-10" dirty="0">
                <a:latin typeface="Calibri"/>
                <a:cs typeface="Calibri"/>
              </a:rPr>
              <a:t>нос</a:t>
            </a:r>
            <a:r>
              <a:rPr sz="850" b="1" spc="-15" dirty="0">
                <a:latin typeface="Calibri"/>
                <a:cs typeface="Calibri"/>
              </a:rPr>
              <a:t>т</a:t>
            </a:r>
            <a:r>
              <a:rPr sz="850" b="1" spc="-10" dirty="0">
                <a:latin typeface="Calibri"/>
                <a:cs typeface="Calibri"/>
              </a:rPr>
              <a:t>ь</a:t>
            </a:r>
            <a:r>
              <a:rPr sz="850" b="1" dirty="0">
                <a:latin typeface="Calibri"/>
                <a:cs typeface="Calibri"/>
              </a:rPr>
              <a:t> </a:t>
            </a:r>
            <a:r>
              <a:rPr sz="850" b="1" spc="-10" dirty="0">
                <a:latin typeface="Calibri"/>
                <a:cs typeface="Calibri"/>
              </a:rPr>
              <a:t>и</a:t>
            </a:r>
            <a:r>
              <a:rPr sz="850" b="1" dirty="0">
                <a:latin typeface="Calibri"/>
                <a:cs typeface="Calibri"/>
              </a:rPr>
              <a:t> </a:t>
            </a:r>
            <a:r>
              <a:rPr sz="850" b="1" spc="-15" dirty="0">
                <a:latin typeface="Calibri"/>
                <a:cs typeface="Calibri"/>
              </a:rPr>
              <a:t>п</a:t>
            </a:r>
            <a:r>
              <a:rPr sz="850" b="1" spc="-10" dirty="0">
                <a:latin typeface="Calibri"/>
                <a:cs typeface="Calibri"/>
              </a:rPr>
              <a:t>ов</a:t>
            </a:r>
            <a:r>
              <a:rPr sz="850" b="1" spc="-15" dirty="0">
                <a:latin typeface="Calibri"/>
                <a:cs typeface="Calibri"/>
              </a:rPr>
              <a:t>се</a:t>
            </a:r>
            <a:r>
              <a:rPr sz="850" b="1" spc="-10" dirty="0">
                <a:latin typeface="Calibri"/>
                <a:cs typeface="Calibri"/>
              </a:rPr>
              <a:t>дн</a:t>
            </a:r>
            <a:r>
              <a:rPr sz="850" b="1" spc="-15" dirty="0">
                <a:latin typeface="Calibri"/>
                <a:cs typeface="Calibri"/>
              </a:rPr>
              <a:t>е</a:t>
            </a:r>
            <a:r>
              <a:rPr sz="850" b="1" spc="-10" dirty="0">
                <a:latin typeface="Calibri"/>
                <a:cs typeface="Calibri"/>
              </a:rPr>
              <a:t>вный</a:t>
            </a:r>
            <a:r>
              <a:rPr sz="850" b="1" spc="10" dirty="0">
                <a:latin typeface="Calibri"/>
                <a:cs typeface="Calibri"/>
              </a:rPr>
              <a:t> </a:t>
            </a:r>
            <a:r>
              <a:rPr sz="850" b="1" spc="-10" dirty="0">
                <a:latin typeface="Calibri"/>
                <a:cs typeface="Calibri"/>
              </a:rPr>
              <a:t>у</a:t>
            </a:r>
            <a:r>
              <a:rPr sz="850" b="1" spc="-15" dirty="0">
                <a:latin typeface="Calibri"/>
                <a:cs typeface="Calibri"/>
              </a:rPr>
              <a:t>х</a:t>
            </a:r>
            <a:r>
              <a:rPr sz="850" b="1" spc="-10" dirty="0">
                <a:latin typeface="Calibri"/>
                <a:cs typeface="Calibri"/>
              </a:rPr>
              <a:t>од</a:t>
            </a:r>
            <a:endParaRPr sz="850">
              <a:latin typeface="Calibri"/>
              <a:cs typeface="Calibri"/>
            </a:endParaRPr>
          </a:p>
          <a:p>
            <a:pPr marL="152400" indent="-106680">
              <a:lnSpc>
                <a:spcPct val="100000"/>
              </a:lnSpc>
              <a:spcBef>
                <a:spcPts val="685"/>
              </a:spcBef>
              <a:buFont typeface="Calibri"/>
              <a:buAutoNum type="arabicPeriod"/>
              <a:tabLst>
                <a:tab pos="153035" algn="l"/>
              </a:tabLst>
            </a:pPr>
            <a:r>
              <a:rPr sz="850" b="1" spc="-10" dirty="0">
                <a:latin typeface="Calibri"/>
                <a:cs typeface="Calibri"/>
              </a:rPr>
              <a:t>У</a:t>
            </a:r>
            <a:r>
              <a:rPr sz="850" b="1" spc="-20" dirty="0">
                <a:latin typeface="Calibri"/>
                <a:cs typeface="Calibri"/>
              </a:rPr>
              <a:t>п</a:t>
            </a:r>
            <a:r>
              <a:rPr sz="850" b="1" spc="-10" dirty="0">
                <a:latin typeface="Calibri"/>
                <a:cs typeface="Calibri"/>
              </a:rPr>
              <a:t>равление</a:t>
            </a:r>
            <a:r>
              <a:rPr sz="850" b="1" spc="5" dirty="0">
                <a:latin typeface="Calibri"/>
                <a:cs typeface="Calibri"/>
              </a:rPr>
              <a:t> </a:t>
            </a:r>
            <a:r>
              <a:rPr sz="850" b="1" spc="-10" dirty="0">
                <a:latin typeface="Calibri"/>
                <a:cs typeface="Calibri"/>
              </a:rPr>
              <a:t>и</a:t>
            </a:r>
            <a:r>
              <a:rPr sz="850" b="1" spc="-5" dirty="0">
                <a:latin typeface="Calibri"/>
                <a:cs typeface="Calibri"/>
              </a:rPr>
              <a:t> р</a:t>
            </a:r>
            <a:r>
              <a:rPr sz="850" b="1" spc="-10" dirty="0">
                <a:latin typeface="Calibri"/>
                <a:cs typeface="Calibri"/>
              </a:rPr>
              <a:t>аз</a:t>
            </a:r>
            <a:r>
              <a:rPr sz="850" b="1" spc="-5" dirty="0">
                <a:latin typeface="Calibri"/>
                <a:cs typeface="Calibri"/>
              </a:rPr>
              <a:t>в</a:t>
            </a:r>
            <a:r>
              <a:rPr sz="850" b="1" spc="-10" dirty="0">
                <a:latin typeface="Calibri"/>
                <a:cs typeface="Calibri"/>
              </a:rPr>
              <a:t>и</a:t>
            </a:r>
            <a:r>
              <a:rPr sz="850" b="1" spc="-15" dirty="0">
                <a:latin typeface="Calibri"/>
                <a:cs typeface="Calibri"/>
              </a:rPr>
              <a:t>т</a:t>
            </a:r>
            <a:r>
              <a:rPr sz="850" b="1" spc="-10" dirty="0">
                <a:latin typeface="Calibri"/>
                <a:cs typeface="Calibri"/>
              </a:rPr>
              <a:t>ие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25746" y="1526286"/>
            <a:ext cx="0" cy="1906905"/>
          </a:xfrm>
          <a:custGeom>
            <a:avLst/>
            <a:gdLst/>
            <a:ahLst/>
            <a:cxnLst/>
            <a:rect l="l" t="t" r="r" b="b"/>
            <a:pathLst>
              <a:path h="1906904">
                <a:moveTo>
                  <a:pt x="0" y="0"/>
                </a:moveTo>
                <a:lnTo>
                  <a:pt x="0" y="1906777"/>
                </a:lnTo>
              </a:path>
            </a:pathLst>
          </a:custGeom>
          <a:ln w="198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09871" y="2429255"/>
            <a:ext cx="467995" cy="173990"/>
          </a:xfrm>
          <a:custGeom>
            <a:avLst/>
            <a:gdLst/>
            <a:ahLst/>
            <a:cxnLst/>
            <a:rect l="l" t="t" r="r" b="b"/>
            <a:pathLst>
              <a:path w="467995" h="173989">
                <a:moveTo>
                  <a:pt x="294131" y="0"/>
                </a:moveTo>
                <a:lnTo>
                  <a:pt x="294131" y="173736"/>
                </a:lnTo>
                <a:lnTo>
                  <a:pt x="409955" y="115824"/>
                </a:lnTo>
                <a:lnTo>
                  <a:pt x="323088" y="115824"/>
                </a:lnTo>
                <a:lnTo>
                  <a:pt x="323088" y="57912"/>
                </a:lnTo>
                <a:lnTo>
                  <a:pt x="409955" y="57912"/>
                </a:lnTo>
                <a:lnTo>
                  <a:pt x="294131" y="0"/>
                </a:lnTo>
                <a:close/>
              </a:path>
              <a:path w="467995" h="173989">
                <a:moveTo>
                  <a:pt x="294131" y="57912"/>
                </a:moveTo>
                <a:lnTo>
                  <a:pt x="0" y="57912"/>
                </a:lnTo>
                <a:lnTo>
                  <a:pt x="0" y="115824"/>
                </a:lnTo>
                <a:lnTo>
                  <a:pt x="294131" y="115824"/>
                </a:lnTo>
                <a:lnTo>
                  <a:pt x="294131" y="57912"/>
                </a:lnTo>
                <a:close/>
              </a:path>
              <a:path w="467995" h="173989">
                <a:moveTo>
                  <a:pt x="409955" y="57912"/>
                </a:moveTo>
                <a:lnTo>
                  <a:pt x="323088" y="57912"/>
                </a:lnTo>
                <a:lnTo>
                  <a:pt x="323088" y="115824"/>
                </a:lnTo>
                <a:lnTo>
                  <a:pt x="409955" y="115824"/>
                </a:lnTo>
                <a:lnTo>
                  <a:pt x="467867" y="86868"/>
                </a:lnTo>
                <a:lnTo>
                  <a:pt x="409955" y="57912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1767" y="1723631"/>
            <a:ext cx="2493264" cy="723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49952" y="1697723"/>
            <a:ext cx="2209800" cy="8153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61203" y="1763267"/>
            <a:ext cx="2378963" cy="6111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1767" y="2494775"/>
            <a:ext cx="2493264" cy="723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49952" y="2468867"/>
            <a:ext cx="2243328" cy="8153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61203" y="2534411"/>
            <a:ext cx="2378963" cy="6111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40578" y="1797176"/>
            <a:ext cx="1896745" cy="13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b="1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850" b="1" spc="135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пока</a:t>
            </a:r>
            <a:r>
              <a:rPr sz="550" b="1" spc="-5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ателе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55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ка</a:t>
            </a:r>
            <a:r>
              <a:rPr sz="550" b="1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ества</a:t>
            </a:r>
            <a:r>
              <a:rPr sz="55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5" dirty="0">
                <a:solidFill>
                  <a:srgbClr val="FFFFFF"/>
                </a:solidFill>
                <a:latin typeface="Calibri"/>
                <a:cs typeface="Calibri"/>
              </a:rPr>
              <a:t>МК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55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500" b="1" spc="-5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вень</a:t>
            </a:r>
            <a:r>
              <a:rPr sz="1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РУ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ППЫ</a:t>
            </a:r>
            <a:r>
              <a:rPr sz="15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4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ОО</a:t>
            </a:r>
            <a:endParaRPr sz="1500">
              <a:latin typeface="Calibri"/>
              <a:cs typeface="Calibri"/>
            </a:endParaRPr>
          </a:p>
          <a:p>
            <a:pPr>
              <a:lnSpc>
                <a:spcPts val="2000"/>
              </a:lnSpc>
              <a:spcBef>
                <a:spcPts val="16"/>
              </a:spcBef>
            </a:pPr>
            <a:endParaRPr sz="2000"/>
          </a:p>
          <a:p>
            <a:pPr marL="12700">
              <a:lnSpc>
                <a:spcPct val="100000"/>
              </a:lnSpc>
            </a:pPr>
            <a:r>
              <a:rPr sz="185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850" b="1" spc="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85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пока</a:t>
            </a:r>
            <a:r>
              <a:rPr sz="550" b="1" spc="-5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ателе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55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0" dirty="0">
                <a:solidFill>
                  <a:srgbClr val="FFFFFF"/>
                </a:solidFill>
                <a:latin typeface="Calibri"/>
                <a:cs typeface="Calibri"/>
              </a:rPr>
              <a:t>ка</a:t>
            </a:r>
            <a:r>
              <a:rPr sz="550" b="1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ества</a:t>
            </a:r>
            <a:r>
              <a:rPr sz="55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50" b="1" spc="15" dirty="0">
                <a:solidFill>
                  <a:srgbClr val="FFFFFF"/>
                </a:solidFill>
                <a:latin typeface="Calibri"/>
                <a:cs typeface="Calibri"/>
              </a:rPr>
              <a:t>МК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55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550" b="1" spc="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55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  <a:spcBef>
                <a:spcPts val="35"/>
              </a:spcBef>
            </a:pPr>
            <a:r>
              <a:rPr sz="1500" b="1" spc="-5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вень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4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ОО в</a:t>
            </a:r>
            <a:r>
              <a:rPr sz="1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лом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83555" y="3311017"/>
            <a:ext cx="278066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Новые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показат</a:t>
            </a:r>
            <a:r>
              <a:rPr sz="900" spc="-5" dirty="0">
                <a:latin typeface="Calibri"/>
                <a:cs typeface="Calibri"/>
              </a:rPr>
              <a:t>ел</a:t>
            </a:r>
            <a:r>
              <a:rPr sz="900" dirty="0">
                <a:latin typeface="Calibri"/>
                <a:cs typeface="Calibri"/>
              </a:rPr>
              <a:t>и:</a:t>
            </a:r>
            <a:endParaRPr sz="900">
              <a:latin typeface="Calibri"/>
              <a:cs typeface="Calibri"/>
            </a:endParaRPr>
          </a:p>
          <a:p>
            <a:pPr marL="12700" marR="49657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2.1.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Основная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об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азоват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ная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ог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амма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Д</a:t>
            </a:r>
            <a:r>
              <a:rPr sz="900" dirty="0">
                <a:latin typeface="Calibri"/>
                <a:cs typeface="Calibri"/>
              </a:rPr>
              <a:t>О (вк</a:t>
            </a:r>
            <a:r>
              <a:rPr sz="900" spc="-5" dirty="0">
                <a:latin typeface="Calibri"/>
                <a:cs typeface="Calibri"/>
              </a:rPr>
              <a:t>л</a:t>
            </a:r>
            <a:r>
              <a:rPr sz="900" dirty="0">
                <a:latin typeface="Calibri"/>
                <a:cs typeface="Calibri"/>
              </a:rPr>
              <a:t>ю</a:t>
            </a:r>
            <a:r>
              <a:rPr sz="900" spc="-5" dirty="0">
                <a:latin typeface="Calibri"/>
                <a:cs typeface="Calibri"/>
              </a:rPr>
              <a:t>ч</a:t>
            </a:r>
            <a:r>
              <a:rPr sz="900" dirty="0">
                <a:latin typeface="Calibri"/>
                <a:cs typeface="Calibri"/>
              </a:rPr>
              <a:t>ая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аб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чую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ог</a:t>
            </a:r>
            <a:r>
              <a:rPr sz="900" spc="-5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амму 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спитан</a:t>
            </a:r>
            <a:r>
              <a:rPr sz="900" spc="-10" dirty="0">
                <a:latin typeface="Calibri"/>
                <a:cs typeface="Calibri"/>
              </a:rPr>
              <a:t>и</a:t>
            </a:r>
            <a:r>
              <a:rPr sz="900" dirty="0">
                <a:latin typeface="Calibri"/>
                <a:cs typeface="Calibri"/>
              </a:rPr>
              <a:t>я)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4.2.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Особ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н</a:t>
            </a:r>
            <a:r>
              <a:rPr sz="900" spc="-5" dirty="0">
                <a:latin typeface="Calibri"/>
                <a:cs typeface="Calibri"/>
              </a:rPr>
              <a:t>н</a:t>
            </a:r>
            <a:r>
              <a:rPr sz="900" dirty="0">
                <a:latin typeface="Calibri"/>
                <a:cs typeface="Calibri"/>
              </a:rPr>
              <a:t>ости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ре</a:t>
            </a:r>
            <a:r>
              <a:rPr sz="900" dirty="0">
                <a:latin typeface="Calibri"/>
                <a:cs typeface="Calibri"/>
              </a:rPr>
              <a:t>ализации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в</a:t>
            </a:r>
            <a:r>
              <a:rPr sz="900" spc="5" dirty="0">
                <a:latin typeface="Calibri"/>
                <a:cs typeface="Calibri"/>
              </a:rPr>
              <a:t>о</a:t>
            </a:r>
            <a:r>
              <a:rPr sz="900" dirty="0">
                <a:latin typeface="Calibri"/>
                <a:cs typeface="Calibri"/>
              </a:rPr>
              <a:t>спитат</a:t>
            </a:r>
            <a:r>
              <a:rPr sz="900" spc="-5" dirty="0">
                <a:latin typeface="Calibri"/>
                <a:cs typeface="Calibri"/>
              </a:rPr>
              <a:t>ель</a:t>
            </a:r>
            <a:r>
              <a:rPr sz="900" dirty="0">
                <a:latin typeface="Calibri"/>
                <a:cs typeface="Calibri"/>
              </a:rPr>
              <a:t>ного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п</a:t>
            </a:r>
            <a:r>
              <a:rPr sz="900" spc="-10" dirty="0">
                <a:latin typeface="Calibri"/>
                <a:cs typeface="Calibri"/>
              </a:rPr>
              <a:t>р</a:t>
            </a:r>
            <a:r>
              <a:rPr sz="900" dirty="0">
                <a:latin typeface="Calibri"/>
                <a:cs typeface="Calibri"/>
              </a:rPr>
              <a:t>оц</a:t>
            </a:r>
            <a:r>
              <a:rPr sz="900" spc="-5" dirty="0">
                <a:latin typeface="Calibri"/>
                <a:cs typeface="Calibri"/>
              </a:rPr>
              <a:t>е</a:t>
            </a:r>
            <a:r>
              <a:rPr sz="900" dirty="0">
                <a:latin typeface="Calibri"/>
                <a:cs typeface="Calibri"/>
              </a:rPr>
              <a:t>сса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2000" y="55930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1947" y="401574"/>
            <a:ext cx="4050665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939"/>
              </a:lnSpc>
            </a:pPr>
            <a:r>
              <a:rPr sz="1800" b="1" spc="-25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00" dirty="0">
                <a:solidFill>
                  <a:srgbClr val="585858"/>
                </a:solidFill>
                <a:latin typeface="Tahoma"/>
                <a:cs typeface="Tahoma"/>
              </a:rPr>
              <a:t>егулярный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60" dirty="0">
                <a:solidFill>
                  <a:srgbClr val="585858"/>
                </a:solidFill>
                <a:latin typeface="Tahoma"/>
                <a:cs typeface="Tahoma"/>
              </a:rPr>
              <a:t>сбор</a:t>
            </a:r>
            <a:r>
              <a:rPr sz="180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3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400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пле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сной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инф</a:t>
            </a:r>
            <a:r>
              <a:rPr sz="1800" b="1" spc="-30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320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800" b="1" spc="-395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ции</a:t>
            </a:r>
            <a:r>
              <a:rPr sz="1800" b="1" spc="-13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8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45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800" b="1" spc="-23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800" b="1" spc="-16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800" b="1" spc="-240" dirty="0">
                <a:solidFill>
                  <a:srgbClr val="585858"/>
                </a:solidFill>
                <a:latin typeface="Tahoma"/>
                <a:cs typeface="Tahoma"/>
              </a:rPr>
              <a:t>тве</a:t>
            </a:r>
            <a:r>
              <a:rPr sz="1800" b="1" spc="-1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345" dirty="0">
                <a:solidFill>
                  <a:srgbClr val="585858"/>
                </a:solidFill>
                <a:latin typeface="Tahoma"/>
                <a:cs typeface="Tahoma"/>
              </a:rPr>
              <a:t>дош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ол</a:t>
            </a:r>
            <a:r>
              <a:rPr sz="1800" b="1" spc="-254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800" b="1" spc="-280" dirty="0">
                <a:solidFill>
                  <a:srgbClr val="585858"/>
                </a:solidFill>
                <a:latin typeface="Tahoma"/>
                <a:cs typeface="Tahoma"/>
              </a:rPr>
              <a:t>ного</a:t>
            </a:r>
            <a:r>
              <a:rPr sz="1800" b="1" spc="-6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800" b="1" spc="-285" dirty="0">
                <a:solidFill>
                  <a:srgbClr val="585858"/>
                </a:solidFill>
                <a:latin typeface="Tahoma"/>
                <a:cs typeface="Tahoma"/>
              </a:rPr>
              <a:t>обр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а</a:t>
            </a:r>
            <a:r>
              <a:rPr sz="1800" b="1" spc="-270" dirty="0">
                <a:solidFill>
                  <a:srgbClr val="585858"/>
                </a:solidFill>
                <a:latin typeface="Tahoma"/>
                <a:cs typeface="Tahoma"/>
              </a:rPr>
              <a:t>зован</a:t>
            </a:r>
            <a:r>
              <a:rPr sz="1800" b="1" spc="-290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800" b="1" spc="-265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82267" y="1929383"/>
            <a:ext cx="2020824" cy="192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3276" y="1405127"/>
            <a:ext cx="1533525" cy="248920"/>
          </a:xfrm>
          <a:custGeom>
            <a:avLst/>
            <a:gdLst/>
            <a:ahLst/>
            <a:cxnLst/>
            <a:rect l="l" t="t" r="r" b="b"/>
            <a:pathLst>
              <a:path w="1533525" h="248919">
                <a:moveTo>
                  <a:pt x="0" y="248412"/>
                </a:moveTo>
                <a:lnTo>
                  <a:pt x="1533144" y="248412"/>
                </a:lnTo>
                <a:lnTo>
                  <a:pt x="1533144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79FB0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2852" y="1445133"/>
            <a:ext cx="3206115" cy="2598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245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9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о</a:t>
            </a:r>
            <a:r>
              <a:rPr sz="1000" dirty="0">
                <a:latin typeface="Calibri"/>
                <a:cs typeface="Calibri"/>
              </a:rPr>
              <a:t>блас</a:t>
            </a:r>
            <a:r>
              <a:rPr sz="1000" spc="5" dirty="0">
                <a:latin typeface="Calibri"/>
                <a:cs typeface="Calibri"/>
              </a:rPr>
              <a:t>т</a:t>
            </a:r>
            <a:r>
              <a:rPr sz="1000" dirty="0">
                <a:latin typeface="Calibri"/>
                <a:cs typeface="Calibri"/>
              </a:rPr>
              <a:t>ей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ка</a:t>
            </a:r>
            <a:r>
              <a:rPr sz="1000" spc="-10" dirty="0">
                <a:latin typeface="Calibri"/>
                <a:cs typeface="Calibri"/>
              </a:rPr>
              <a:t>ч</a:t>
            </a:r>
            <a:r>
              <a:rPr sz="1000" dirty="0">
                <a:latin typeface="Calibri"/>
                <a:cs typeface="Calibri"/>
              </a:rPr>
              <a:t>е</a:t>
            </a:r>
            <a:r>
              <a:rPr sz="1000" spc="5" dirty="0">
                <a:latin typeface="Calibri"/>
                <a:cs typeface="Calibri"/>
              </a:rPr>
              <a:t>ст</a:t>
            </a:r>
            <a:r>
              <a:rPr sz="1000" dirty="0">
                <a:latin typeface="Calibri"/>
                <a:cs typeface="Calibri"/>
              </a:rPr>
              <a:t>ва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269875" indent="-257175">
              <a:lnSpc>
                <a:spcPct val="100000"/>
              </a:lnSpc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10" dirty="0">
                <a:latin typeface="Calibri"/>
                <a:cs typeface="Calibri"/>
              </a:rPr>
              <a:t>Об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зов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5" dirty="0">
                <a:latin typeface="Calibri"/>
                <a:cs typeface="Calibri"/>
              </a:rPr>
              <a:t>те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ьные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р</a:t>
            </a:r>
            <a:r>
              <a:rPr sz="1100" b="1" spc="5" dirty="0">
                <a:latin typeface="Calibri"/>
                <a:cs typeface="Calibri"/>
              </a:rPr>
              <a:t>ие</a:t>
            </a:r>
            <a:r>
              <a:rPr sz="1100" b="1" spc="10" dirty="0">
                <a:latin typeface="Calibri"/>
                <a:cs typeface="Calibri"/>
              </a:rPr>
              <a:t>нти</a:t>
            </a:r>
            <a:r>
              <a:rPr sz="1100" b="1" dirty="0">
                <a:latin typeface="Calibri"/>
                <a:cs typeface="Calibri"/>
              </a:rPr>
              <a:t>р</a:t>
            </a:r>
            <a:r>
              <a:rPr sz="1100" b="1" spc="15" dirty="0">
                <a:latin typeface="Calibri"/>
                <a:cs typeface="Calibri"/>
              </a:rPr>
              <a:t>ы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25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10" dirty="0">
                <a:latin typeface="Calibri"/>
                <a:cs typeface="Calibri"/>
              </a:rPr>
              <a:t>Об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зов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5" dirty="0">
                <a:latin typeface="Calibri"/>
                <a:cs typeface="Calibri"/>
              </a:rPr>
              <a:t>те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ь</a:t>
            </a:r>
            <a:r>
              <a:rPr sz="1100" b="1" spc="5" dirty="0">
                <a:latin typeface="Calibri"/>
                <a:cs typeface="Calibri"/>
              </a:rPr>
              <a:t>н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10" dirty="0">
                <a:latin typeface="Calibri"/>
                <a:cs typeface="Calibri"/>
              </a:rPr>
              <a:t>я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п</a:t>
            </a:r>
            <a:r>
              <a:rPr sz="1100" b="1" dirty="0">
                <a:latin typeface="Calibri"/>
                <a:cs typeface="Calibri"/>
              </a:rPr>
              <a:t>р</a:t>
            </a:r>
            <a:r>
              <a:rPr sz="1100" b="1" spc="10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гра</a:t>
            </a:r>
            <a:r>
              <a:rPr sz="1100" b="1" spc="15" dirty="0">
                <a:latin typeface="Calibri"/>
                <a:cs typeface="Calibri"/>
              </a:rPr>
              <a:t>м</a:t>
            </a:r>
            <a:r>
              <a:rPr sz="1100" b="1" spc="10" dirty="0">
                <a:latin typeface="Calibri"/>
                <a:cs typeface="Calibri"/>
              </a:rPr>
              <a:t>ма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30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10" dirty="0">
                <a:latin typeface="Calibri"/>
                <a:cs typeface="Calibri"/>
              </a:rPr>
              <a:t>С</a:t>
            </a:r>
            <a:r>
              <a:rPr sz="1100" b="1" spc="15" dirty="0">
                <a:latin typeface="Calibri"/>
                <a:cs typeface="Calibri"/>
              </a:rPr>
              <a:t>о</a:t>
            </a:r>
            <a:r>
              <a:rPr sz="1100" b="1" spc="10" dirty="0">
                <a:latin typeface="Calibri"/>
                <a:cs typeface="Calibri"/>
              </a:rPr>
              <a:t>д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dirty="0">
                <a:latin typeface="Calibri"/>
                <a:cs typeface="Calibri"/>
              </a:rPr>
              <a:t>р</a:t>
            </a:r>
            <a:r>
              <a:rPr sz="1100" b="1" spc="15" dirty="0">
                <a:latin typeface="Calibri"/>
                <a:cs typeface="Calibri"/>
              </a:rPr>
              <a:t>ж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10" dirty="0">
                <a:latin typeface="Calibri"/>
                <a:cs typeface="Calibri"/>
              </a:rPr>
              <a:t>н</a:t>
            </a:r>
            <a:r>
              <a:rPr sz="1100" b="1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е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об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зов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5" dirty="0">
                <a:latin typeface="Calibri"/>
                <a:cs typeface="Calibri"/>
              </a:rPr>
              <a:t>те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ьн</a:t>
            </a:r>
            <a:r>
              <a:rPr sz="1100" b="1" spc="-5" dirty="0">
                <a:latin typeface="Calibri"/>
                <a:cs typeface="Calibri"/>
              </a:rPr>
              <a:t>о</a:t>
            </a:r>
            <a:r>
              <a:rPr sz="1100" b="1" spc="10" dirty="0">
                <a:latin typeface="Calibri"/>
                <a:cs typeface="Calibri"/>
              </a:rPr>
              <a:t>й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д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spc="10" dirty="0">
                <a:latin typeface="Calibri"/>
                <a:cs typeface="Calibri"/>
              </a:rPr>
              <a:t>ят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ьности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25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10" dirty="0">
                <a:latin typeface="Calibri"/>
                <a:cs typeface="Calibri"/>
              </a:rPr>
              <a:t>Об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зов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5" dirty="0">
                <a:latin typeface="Calibri"/>
                <a:cs typeface="Calibri"/>
              </a:rPr>
              <a:t>те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ьный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п</a:t>
            </a:r>
            <a:r>
              <a:rPr sz="1100" b="1" dirty="0">
                <a:latin typeface="Calibri"/>
                <a:cs typeface="Calibri"/>
              </a:rPr>
              <a:t>р</a:t>
            </a:r>
            <a:r>
              <a:rPr sz="1100" b="1" spc="10" dirty="0">
                <a:latin typeface="Calibri"/>
                <a:cs typeface="Calibri"/>
              </a:rPr>
              <a:t>оце</a:t>
            </a:r>
            <a:r>
              <a:rPr sz="1100" b="1" dirty="0">
                <a:latin typeface="Calibri"/>
                <a:cs typeface="Calibri"/>
              </a:rPr>
              <a:t>с</a:t>
            </a:r>
            <a:r>
              <a:rPr sz="1100" b="1" spc="5" dirty="0">
                <a:latin typeface="Calibri"/>
                <a:cs typeface="Calibri"/>
              </a:rPr>
              <a:t>с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25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10" dirty="0">
                <a:latin typeface="Calibri"/>
                <a:cs typeface="Calibri"/>
              </a:rPr>
              <a:t>Об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зов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5" dirty="0">
                <a:latin typeface="Calibri"/>
                <a:cs typeface="Calibri"/>
              </a:rPr>
              <a:t>те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ьные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у</a:t>
            </a:r>
            <a:r>
              <a:rPr sz="1100" b="1" dirty="0">
                <a:latin typeface="Calibri"/>
                <a:cs typeface="Calibri"/>
              </a:rPr>
              <a:t>сл</a:t>
            </a:r>
            <a:r>
              <a:rPr sz="1100" b="1" spc="10" dirty="0">
                <a:latin typeface="Calibri"/>
                <a:cs typeface="Calibri"/>
              </a:rPr>
              <a:t>ов</a:t>
            </a:r>
            <a:r>
              <a:rPr sz="1100" b="1" spc="5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я</a:t>
            </a:r>
            <a:endParaRPr sz="1100">
              <a:latin typeface="Calibri"/>
              <a:cs typeface="Calibri"/>
            </a:endParaRPr>
          </a:p>
          <a:p>
            <a:pPr marL="269875" marR="6350" indent="-257175">
              <a:lnSpc>
                <a:spcPct val="101800"/>
              </a:lnSpc>
              <a:spcBef>
                <a:spcPts val="515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5" dirty="0">
                <a:latin typeface="Calibri"/>
                <a:cs typeface="Calibri"/>
              </a:rPr>
              <a:t>У</a:t>
            </a:r>
            <a:r>
              <a:rPr sz="1100" b="1" dirty="0">
                <a:latin typeface="Calibri"/>
                <a:cs typeface="Calibri"/>
              </a:rPr>
              <a:t>сл</a:t>
            </a:r>
            <a:r>
              <a:rPr sz="1100" b="1" spc="10" dirty="0">
                <a:latin typeface="Calibri"/>
                <a:cs typeface="Calibri"/>
              </a:rPr>
              <a:t>ов</a:t>
            </a:r>
            <a:r>
              <a:rPr sz="1100" b="1" spc="5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я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получ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spc="10" dirty="0">
                <a:latin typeface="Calibri"/>
                <a:cs typeface="Calibri"/>
              </a:rPr>
              <a:t>н</a:t>
            </a:r>
            <a:r>
              <a:rPr sz="1100" b="1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я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дош</a:t>
            </a:r>
            <a:r>
              <a:rPr sz="1100" b="1" spc="15" dirty="0">
                <a:latin typeface="Calibri"/>
                <a:cs typeface="Calibri"/>
              </a:rPr>
              <a:t>к</a:t>
            </a:r>
            <a:r>
              <a:rPr sz="1100" b="1" dirty="0">
                <a:latin typeface="Calibri"/>
                <a:cs typeface="Calibri"/>
              </a:rPr>
              <a:t>ол</a:t>
            </a:r>
            <a:r>
              <a:rPr sz="1100" b="1" spc="10" dirty="0">
                <a:latin typeface="Calibri"/>
                <a:cs typeface="Calibri"/>
              </a:rPr>
              <a:t>ьн</a:t>
            </a:r>
            <a:r>
              <a:rPr sz="1100" b="1" spc="-5" dirty="0">
                <a:latin typeface="Calibri"/>
                <a:cs typeface="Calibri"/>
              </a:rPr>
              <a:t>о</a:t>
            </a:r>
            <a:r>
              <a:rPr sz="1100" b="1" dirty="0">
                <a:latin typeface="Calibri"/>
                <a:cs typeface="Calibri"/>
              </a:rPr>
              <a:t>г</a:t>
            </a:r>
            <a:r>
              <a:rPr sz="1100" b="1" spc="10" dirty="0">
                <a:latin typeface="Calibri"/>
                <a:cs typeface="Calibri"/>
              </a:rPr>
              <a:t>о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об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зов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10" dirty="0">
                <a:latin typeface="Calibri"/>
                <a:cs typeface="Calibri"/>
              </a:rPr>
              <a:t>н</a:t>
            </a:r>
            <a:r>
              <a:rPr sz="1100" b="1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я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5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цами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ОВЗ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и</a:t>
            </a:r>
            <a:r>
              <a:rPr sz="1100" b="1" dirty="0">
                <a:latin typeface="Calibri"/>
                <a:cs typeface="Calibri"/>
              </a:rPr>
              <a:t> и</a:t>
            </a:r>
            <a:r>
              <a:rPr sz="1100" b="1" spc="10" dirty="0">
                <a:latin typeface="Calibri"/>
                <a:cs typeface="Calibri"/>
              </a:rPr>
              <a:t>нва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5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д</a:t>
            </a:r>
            <a:r>
              <a:rPr sz="1100" b="1" dirty="0">
                <a:latin typeface="Calibri"/>
                <a:cs typeface="Calibri"/>
              </a:rPr>
              <a:t>а</a:t>
            </a:r>
            <a:r>
              <a:rPr sz="1100" b="1" spc="10" dirty="0">
                <a:latin typeface="Calibri"/>
                <a:cs typeface="Calibri"/>
              </a:rPr>
              <a:t>ми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30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10" dirty="0">
                <a:latin typeface="Calibri"/>
                <a:cs typeface="Calibri"/>
              </a:rPr>
              <a:t>Вз</a:t>
            </a:r>
            <a:r>
              <a:rPr sz="1100" b="1" spc="5" dirty="0">
                <a:latin typeface="Calibri"/>
                <a:cs typeface="Calibri"/>
              </a:rPr>
              <a:t>аи</a:t>
            </a:r>
            <a:r>
              <a:rPr sz="1100" b="1" spc="10" dirty="0">
                <a:latin typeface="Calibri"/>
                <a:cs typeface="Calibri"/>
              </a:rPr>
              <a:t>мо</a:t>
            </a:r>
            <a:r>
              <a:rPr sz="1100" b="1" dirty="0">
                <a:latin typeface="Calibri"/>
                <a:cs typeface="Calibri"/>
              </a:rPr>
              <a:t>д</a:t>
            </a:r>
            <a:r>
              <a:rPr sz="1100" b="1" spc="5" dirty="0">
                <a:latin typeface="Calibri"/>
                <a:cs typeface="Calibri"/>
              </a:rPr>
              <a:t>ей</a:t>
            </a:r>
            <a:r>
              <a:rPr sz="1100" b="1" dirty="0">
                <a:latin typeface="Calibri"/>
                <a:cs typeface="Calibri"/>
              </a:rPr>
              <a:t>с</a:t>
            </a:r>
            <a:r>
              <a:rPr sz="1100" b="1" spc="5" dirty="0">
                <a:latin typeface="Calibri"/>
                <a:cs typeface="Calibri"/>
              </a:rPr>
              <a:t>тви</a:t>
            </a:r>
            <a:r>
              <a:rPr sz="1100" b="1" spc="10" dirty="0">
                <a:latin typeface="Calibri"/>
                <a:cs typeface="Calibri"/>
              </a:rPr>
              <a:t>е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с</a:t>
            </a:r>
            <a:r>
              <a:rPr sz="1100" b="1" dirty="0">
                <a:latin typeface="Calibri"/>
                <a:cs typeface="Calibri"/>
              </a:rPr>
              <a:t> р</a:t>
            </a:r>
            <a:r>
              <a:rPr sz="1100" b="1" spc="10" dirty="0">
                <a:latin typeface="Calibri"/>
                <a:cs typeface="Calibri"/>
              </a:rPr>
              <a:t>од</a:t>
            </a:r>
            <a:r>
              <a:rPr sz="1100" b="1" spc="5" dirty="0">
                <a:latin typeface="Calibri"/>
                <a:cs typeface="Calibri"/>
              </a:rPr>
              <a:t>ите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10" dirty="0">
                <a:latin typeface="Calibri"/>
                <a:cs typeface="Calibri"/>
              </a:rPr>
              <a:t>ями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25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5" dirty="0">
                <a:latin typeface="Calibri"/>
                <a:cs typeface="Calibri"/>
              </a:rPr>
              <a:t>З</a:t>
            </a:r>
            <a:r>
              <a:rPr sz="1100" b="1" spc="10" dirty="0">
                <a:latin typeface="Calibri"/>
                <a:cs typeface="Calibri"/>
              </a:rPr>
              <a:t>до</a:t>
            </a:r>
            <a:r>
              <a:rPr sz="1100" b="1" dirty="0">
                <a:latin typeface="Calibri"/>
                <a:cs typeface="Calibri"/>
              </a:rPr>
              <a:t>р</a:t>
            </a:r>
            <a:r>
              <a:rPr sz="1100" b="1" spc="10" dirty="0">
                <a:latin typeface="Calibri"/>
                <a:cs typeface="Calibri"/>
              </a:rPr>
              <a:t>овь</a:t>
            </a:r>
            <a:r>
              <a:rPr sz="1100" b="1" spc="5" dirty="0">
                <a:latin typeface="Calibri"/>
                <a:cs typeface="Calibri"/>
              </a:rPr>
              <a:t>е,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б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spc="10" dirty="0">
                <a:latin typeface="Calibri"/>
                <a:cs typeface="Calibri"/>
              </a:rPr>
              <a:t>зоп</a:t>
            </a:r>
            <a:r>
              <a:rPr sz="1100" b="1" dirty="0">
                <a:latin typeface="Calibri"/>
                <a:cs typeface="Calibri"/>
              </a:rPr>
              <a:t>ас</a:t>
            </a:r>
            <a:r>
              <a:rPr sz="1100" b="1" spc="10" dirty="0">
                <a:latin typeface="Calibri"/>
                <a:cs typeface="Calibri"/>
              </a:rPr>
              <a:t>ность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и</a:t>
            </a:r>
            <a:r>
              <a:rPr sz="1100" b="1" dirty="0">
                <a:latin typeface="Calibri"/>
                <a:cs typeface="Calibri"/>
              </a:rPr>
              <a:t> п</a:t>
            </a:r>
            <a:r>
              <a:rPr sz="1100" b="1" spc="10" dirty="0">
                <a:latin typeface="Calibri"/>
                <a:cs typeface="Calibri"/>
              </a:rPr>
              <a:t>ов</a:t>
            </a:r>
            <a:r>
              <a:rPr sz="1100" b="1" dirty="0">
                <a:latin typeface="Calibri"/>
                <a:cs typeface="Calibri"/>
              </a:rPr>
              <a:t>с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spc="10" dirty="0">
                <a:latin typeface="Calibri"/>
                <a:cs typeface="Calibri"/>
              </a:rPr>
              <a:t>дн</a:t>
            </a:r>
            <a:r>
              <a:rPr sz="1100" b="1" dirty="0">
                <a:latin typeface="Calibri"/>
                <a:cs typeface="Calibri"/>
              </a:rPr>
              <a:t>е</a:t>
            </a:r>
            <a:r>
              <a:rPr sz="1100" b="1" spc="10" dirty="0">
                <a:latin typeface="Calibri"/>
                <a:cs typeface="Calibri"/>
              </a:rPr>
              <a:t>вный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уход</a:t>
            </a:r>
            <a:endParaRPr sz="11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spcBef>
                <a:spcPts val="540"/>
              </a:spcBef>
              <a:buClr>
                <a:srgbClr val="4471C4"/>
              </a:buClr>
              <a:buFont typeface="Calibri"/>
              <a:buAutoNum type="arabicPeriod"/>
              <a:tabLst>
                <a:tab pos="270510" algn="l"/>
              </a:tabLst>
            </a:pPr>
            <a:r>
              <a:rPr sz="1100" b="1" spc="5" dirty="0">
                <a:latin typeface="Calibri"/>
                <a:cs typeface="Calibri"/>
              </a:rPr>
              <a:t>У</a:t>
            </a:r>
            <a:r>
              <a:rPr sz="1100" b="1" spc="10" dirty="0">
                <a:latin typeface="Calibri"/>
                <a:cs typeface="Calibri"/>
              </a:rPr>
              <a:t>п</a:t>
            </a:r>
            <a:r>
              <a:rPr sz="1100" b="1" dirty="0">
                <a:latin typeface="Calibri"/>
                <a:cs typeface="Calibri"/>
              </a:rPr>
              <a:t>ра</a:t>
            </a:r>
            <a:r>
              <a:rPr sz="1100" b="1" spc="10" dirty="0">
                <a:latin typeface="Calibri"/>
                <a:cs typeface="Calibri"/>
              </a:rPr>
              <a:t>в</a:t>
            </a:r>
            <a:r>
              <a:rPr sz="1100" b="1" dirty="0">
                <a:latin typeface="Calibri"/>
                <a:cs typeface="Calibri"/>
              </a:rPr>
              <a:t>л</a:t>
            </a:r>
            <a:r>
              <a:rPr sz="1100" b="1" spc="5" dirty="0">
                <a:latin typeface="Calibri"/>
                <a:cs typeface="Calibri"/>
              </a:rPr>
              <a:t>е</a:t>
            </a:r>
            <a:r>
              <a:rPr sz="1100" b="1" spc="10" dirty="0">
                <a:latin typeface="Calibri"/>
                <a:cs typeface="Calibri"/>
              </a:rPr>
              <a:t>н</a:t>
            </a:r>
            <a:r>
              <a:rPr sz="1100" b="1" dirty="0">
                <a:latin typeface="Calibri"/>
                <a:cs typeface="Calibri"/>
              </a:rPr>
              <a:t>и</a:t>
            </a:r>
            <a:r>
              <a:rPr sz="1100" b="1" spc="10" dirty="0">
                <a:latin typeface="Calibri"/>
                <a:cs typeface="Calibri"/>
              </a:rPr>
              <a:t>е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10" dirty="0">
                <a:latin typeface="Calibri"/>
                <a:cs typeface="Calibri"/>
              </a:rPr>
              <a:t>и</a:t>
            </a:r>
            <a:r>
              <a:rPr sz="1100" b="1" dirty="0">
                <a:latin typeface="Calibri"/>
                <a:cs typeface="Calibri"/>
              </a:rPr>
              <a:t> ра</a:t>
            </a:r>
            <a:r>
              <a:rPr sz="1100" b="1" spc="10" dirty="0">
                <a:latin typeface="Calibri"/>
                <a:cs typeface="Calibri"/>
              </a:rPr>
              <a:t>зв</a:t>
            </a:r>
            <a:r>
              <a:rPr sz="1100" b="1" spc="5" dirty="0">
                <a:latin typeface="Calibri"/>
                <a:cs typeface="Calibri"/>
              </a:rPr>
              <a:t>ити</a:t>
            </a:r>
            <a:r>
              <a:rPr sz="1100" b="1" spc="10" dirty="0">
                <a:latin typeface="Calibri"/>
                <a:cs typeface="Calibri"/>
              </a:rPr>
              <a:t>е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17797" y="1405889"/>
            <a:ext cx="0" cy="2769235"/>
          </a:xfrm>
          <a:custGeom>
            <a:avLst/>
            <a:gdLst/>
            <a:ahLst/>
            <a:cxnLst/>
            <a:rect l="l" t="t" r="r" b="b"/>
            <a:pathLst>
              <a:path h="2769235">
                <a:moveTo>
                  <a:pt x="0" y="0"/>
                </a:moveTo>
                <a:lnTo>
                  <a:pt x="0" y="2768765"/>
                </a:lnTo>
              </a:path>
            </a:pathLst>
          </a:custGeom>
          <a:ln w="19812">
            <a:solidFill>
              <a:srgbClr val="6FAC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51776" y="4195571"/>
            <a:ext cx="438912" cy="185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2000" y="55930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9764" y="693419"/>
            <a:ext cx="3825240" cy="3587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52259" y="2314905"/>
            <a:ext cx="460260" cy="3840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200" y="733044"/>
            <a:ext cx="3710940" cy="3474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59652" y="2386710"/>
            <a:ext cx="1345565" cy="1608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9895">
              <a:lnSpc>
                <a:spcPct val="100000"/>
              </a:lnSpc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Сис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8507" y="2237168"/>
            <a:ext cx="1452245" cy="1757680"/>
          </a:xfrm>
          <a:custGeom>
            <a:avLst/>
            <a:gdLst/>
            <a:ahLst/>
            <a:cxnLst/>
            <a:rect l="l" t="t" r="r" b="b"/>
            <a:pathLst>
              <a:path w="1452245" h="1757679">
                <a:moveTo>
                  <a:pt x="0" y="1757426"/>
                </a:moveTo>
                <a:lnTo>
                  <a:pt x="1451990" y="1757426"/>
                </a:lnTo>
                <a:lnTo>
                  <a:pt x="1451990" y="0"/>
                </a:lnTo>
                <a:lnTo>
                  <a:pt x="0" y="0"/>
                </a:lnTo>
                <a:lnTo>
                  <a:pt x="0" y="1757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60473" y="2237168"/>
            <a:ext cx="1242060" cy="1757680"/>
          </a:xfrm>
          <a:custGeom>
            <a:avLst/>
            <a:gdLst/>
            <a:ahLst/>
            <a:cxnLst/>
            <a:rect l="l" t="t" r="r" b="b"/>
            <a:pathLst>
              <a:path w="1242060" h="1757679">
                <a:moveTo>
                  <a:pt x="0" y="1757426"/>
                </a:moveTo>
                <a:lnTo>
                  <a:pt x="1241983" y="1757426"/>
                </a:lnTo>
                <a:lnTo>
                  <a:pt x="1241983" y="0"/>
                </a:lnTo>
                <a:lnTo>
                  <a:pt x="0" y="0"/>
                </a:lnTo>
                <a:lnTo>
                  <a:pt x="0" y="1757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2533" y="2237168"/>
            <a:ext cx="1552575" cy="1757680"/>
          </a:xfrm>
          <a:custGeom>
            <a:avLst/>
            <a:gdLst/>
            <a:ahLst/>
            <a:cxnLst/>
            <a:rect l="l" t="t" r="r" b="b"/>
            <a:pathLst>
              <a:path w="1552575" h="1757679">
                <a:moveTo>
                  <a:pt x="0" y="1757426"/>
                </a:moveTo>
                <a:lnTo>
                  <a:pt x="1552448" y="1757426"/>
                </a:lnTo>
                <a:lnTo>
                  <a:pt x="1552448" y="0"/>
                </a:lnTo>
                <a:lnTo>
                  <a:pt x="0" y="0"/>
                </a:lnTo>
                <a:lnTo>
                  <a:pt x="0" y="1757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54980" y="2237168"/>
            <a:ext cx="1304925" cy="1757680"/>
          </a:xfrm>
          <a:custGeom>
            <a:avLst/>
            <a:gdLst/>
            <a:ahLst/>
            <a:cxnLst/>
            <a:rect l="l" t="t" r="r" b="b"/>
            <a:pathLst>
              <a:path w="1304925" h="1757679">
                <a:moveTo>
                  <a:pt x="0" y="1757426"/>
                </a:moveTo>
                <a:lnTo>
                  <a:pt x="1304798" y="1757426"/>
                </a:lnTo>
                <a:lnTo>
                  <a:pt x="1304798" y="0"/>
                </a:lnTo>
                <a:lnTo>
                  <a:pt x="0" y="0"/>
                </a:lnTo>
                <a:lnTo>
                  <a:pt x="0" y="1757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59652" y="2237168"/>
            <a:ext cx="1345565" cy="1757680"/>
          </a:xfrm>
          <a:custGeom>
            <a:avLst/>
            <a:gdLst/>
            <a:ahLst/>
            <a:cxnLst/>
            <a:rect l="l" t="t" r="r" b="b"/>
            <a:pathLst>
              <a:path w="1345565" h="1757679">
                <a:moveTo>
                  <a:pt x="0" y="1757426"/>
                </a:moveTo>
                <a:lnTo>
                  <a:pt x="1345056" y="1757426"/>
                </a:lnTo>
                <a:lnTo>
                  <a:pt x="1345056" y="0"/>
                </a:lnTo>
                <a:lnTo>
                  <a:pt x="0" y="0"/>
                </a:lnTo>
                <a:lnTo>
                  <a:pt x="0" y="17574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79398" y="329691"/>
            <a:ext cx="6054090" cy="688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310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350" b="1" spc="-225" dirty="0">
                <a:solidFill>
                  <a:srgbClr val="585858"/>
                </a:solidFill>
                <a:latin typeface="Tahoma"/>
                <a:cs typeface="Tahoma"/>
              </a:rPr>
              <a:t>Д</a:t>
            </a:r>
            <a:r>
              <a:rPr sz="1350" b="1" spc="-30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25" dirty="0">
                <a:solidFill>
                  <a:srgbClr val="585858"/>
                </a:solidFill>
                <a:latin typeface="Tahoma"/>
                <a:cs typeface="Tahoma"/>
              </a:rPr>
              <a:t>2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0</a:t>
            </a:r>
            <a:r>
              <a:rPr sz="1350" b="1" spc="-290" dirty="0">
                <a:solidFill>
                  <a:srgbClr val="585858"/>
                </a:solidFill>
                <a:latin typeface="Tahoma"/>
                <a:cs typeface="Tahoma"/>
              </a:rPr>
              <a:t>21.</a:t>
            </a:r>
            <a:r>
              <a:rPr sz="1350" b="1" spc="-10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9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350" b="1" spc="-15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160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35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90" dirty="0">
                <a:solidFill>
                  <a:srgbClr val="585858"/>
                </a:solidFill>
                <a:latin typeface="Tahoma"/>
                <a:cs typeface="Tahoma"/>
              </a:rPr>
              <a:t>ша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г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ов</a:t>
            </a:r>
            <a:r>
              <a:rPr sz="135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35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ой</a:t>
            </a:r>
            <a:r>
              <a:rPr sz="135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350" b="1" spc="-195" dirty="0">
                <a:solidFill>
                  <a:srgbClr val="585858"/>
                </a:solidFill>
                <a:latin typeface="Tahoma"/>
                <a:cs typeface="Tahoma"/>
              </a:rPr>
              <a:t>уль</a:t>
            </a:r>
            <a:r>
              <a:rPr sz="1350" b="1" spc="-16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195" dirty="0">
                <a:solidFill>
                  <a:srgbClr val="585858"/>
                </a:solidFill>
                <a:latin typeface="Tahoma"/>
                <a:cs typeface="Tahoma"/>
              </a:rPr>
              <a:t>у</a:t>
            </a:r>
            <a:r>
              <a:rPr sz="1350" b="1" spc="-22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350" b="1" spc="-18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25" dirty="0">
                <a:solidFill>
                  <a:srgbClr val="585858"/>
                </a:solidFill>
                <a:latin typeface="Tahoma"/>
                <a:cs typeface="Tahoma"/>
              </a:rPr>
              <a:t>до</a:t>
            </a:r>
            <a:r>
              <a:rPr sz="1350" b="1" spc="-320" dirty="0">
                <a:solidFill>
                  <a:srgbClr val="585858"/>
                </a:solidFill>
                <a:latin typeface="Tahoma"/>
                <a:cs typeface="Tahoma"/>
              </a:rPr>
              <a:t>ш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ол</a:t>
            </a:r>
            <a:r>
              <a:rPr sz="1350" b="1" spc="-18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350" b="1" spc="-204" dirty="0">
                <a:solidFill>
                  <a:srgbClr val="585858"/>
                </a:solidFill>
                <a:latin typeface="Tahoma"/>
                <a:cs typeface="Tahoma"/>
              </a:rPr>
              <a:t>ного</a:t>
            </a:r>
            <a:r>
              <a:rPr sz="135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об</a:t>
            </a:r>
            <a:r>
              <a:rPr sz="1350" b="1" spc="-195" dirty="0">
                <a:solidFill>
                  <a:srgbClr val="585858"/>
                </a:solidFill>
                <a:latin typeface="Tahoma"/>
                <a:cs typeface="Tahoma"/>
              </a:rPr>
              <a:t>ра</a:t>
            </a:r>
            <a:r>
              <a:rPr sz="1350" b="1" spc="-170" dirty="0">
                <a:solidFill>
                  <a:srgbClr val="585858"/>
                </a:solidFill>
                <a:latin typeface="Tahoma"/>
                <a:cs typeface="Tahoma"/>
              </a:rPr>
              <a:t>з</a:t>
            </a:r>
            <a:r>
              <a:rPr sz="1350" b="1" spc="-204" dirty="0">
                <a:solidFill>
                  <a:srgbClr val="585858"/>
                </a:solidFill>
                <a:latin typeface="Tahoma"/>
                <a:cs typeface="Tahoma"/>
              </a:rPr>
              <a:t>ования</a:t>
            </a:r>
            <a:endParaRPr sz="1350">
              <a:latin typeface="Tahoma"/>
              <a:cs typeface="Tahoma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>
              <a:lnSpc>
                <a:spcPts val="1300"/>
              </a:lnSpc>
            </a:pPr>
            <a:endParaRPr sz="1300"/>
          </a:p>
          <a:p>
            <a:pPr marR="6350" algn="r">
              <a:lnSpc>
                <a:spcPct val="100000"/>
              </a:lnSpc>
            </a:pP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350" b="1" spc="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35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FFFFFF"/>
                </a:solidFill>
                <a:latin typeface="Calibri"/>
                <a:cs typeface="Calibri"/>
              </a:rPr>
              <a:t>развития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77919" y="4020311"/>
            <a:ext cx="173990" cy="425450"/>
          </a:xfrm>
          <a:custGeom>
            <a:avLst/>
            <a:gdLst/>
            <a:ahLst/>
            <a:cxnLst/>
            <a:rect l="l" t="t" r="r" b="b"/>
            <a:pathLst>
              <a:path w="173989" h="425450">
                <a:moveTo>
                  <a:pt x="57916" y="173486"/>
                </a:moveTo>
                <a:lnTo>
                  <a:pt x="55752" y="424814"/>
                </a:lnTo>
                <a:lnTo>
                  <a:pt x="113664" y="425297"/>
                </a:lnTo>
                <a:lnTo>
                  <a:pt x="115828" y="173973"/>
                </a:lnTo>
                <a:lnTo>
                  <a:pt x="57916" y="173486"/>
                </a:lnTo>
                <a:close/>
              </a:path>
              <a:path w="173989" h="425450">
                <a:moveTo>
                  <a:pt x="159070" y="144525"/>
                </a:moveTo>
                <a:lnTo>
                  <a:pt x="58165" y="144525"/>
                </a:lnTo>
                <a:lnTo>
                  <a:pt x="116077" y="145021"/>
                </a:lnTo>
                <a:lnTo>
                  <a:pt x="115828" y="173973"/>
                </a:lnTo>
                <a:lnTo>
                  <a:pt x="173735" y="174459"/>
                </a:lnTo>
                <a:lnTo>
                  <a:pt x="159070" y="144525"/>
                </a:lnTo>
                <a:close/>
              </a:path>
              <a:path w="173989" h="425450">
                <a:moveTo>
                  <a:pt x="58165" y="144525"/>
                </a:moveTo>
                <a:lnTo>
                  <a:pt x="57916" y="173486"/>
                </a:lnTo>
                <a:lnTo>
                  <a:pt x="115828" y="173973"/>
                </a:lnTo>
                <a:lnTo>
                  <a:pt x="116077" y="145021"/>
                </a:lnTo>
                <a:lnTo>
                  <a:pt x="58165" y="144525"/>
                </a:lnTo>
                <a:close/>
              </a:path>
              <a:path w="173989" h="425450">
                <a:moveTo>
                  <a:pt x="88264" y="0"/>
                </a:moveTo>
                <a:lnTo>
                  <a:pt x="0" y="172999"/>
                </a:lnTo>
                <a:lnTo>
                  <a:pt x="57916" y="173486"/>
                </a:lnTo>
                <a:lnTo>
                  <a:pt x="58165" y="144525"/>
                </a:lnTo>
                <a:lnTo>
                  <a:pt x="159070" y="144525"/>
                </a:lnTo>
                <a:lnTo>
                  <a:pt x="8826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8332" y="4475988"/>
            <a:ext cx="1676400" cy="403860"/>
          </a:xfrm>
          <a:custGeom>
            <a:avLst/>
            <a:gdLst/>
            <a:ahLst/>
            <a:cxnLst/>
            <a:rect l="l" t="t" r="r" b="b"/>
            <a:pathLst>
              <a:path w="1676400" h="403860">
                <a:moveTo>
                  <a:pt x="0" y="403860"/>
                </a:moveTo>
                <a:lnTo>
                  <a:pt x="1676400" y="403860"/>
                </a:lnTo>
                <a:lnTo>
                  <a:pt x="1676400" y="0"/>
                </a:lnTo>
                <a:lnTo>
                  <a:pt x="0" y="0"/>
                </a:lnTo>
                <a:lnTo>
                  <a:pt x="0" y="40386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497326" y="4516323"/>
            <a:ext cx="149987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М</a:t>
            </a:r>
            <a:r>
              <a:rPr sz="1000" spc="-5" dirty="0">
                <a:latin typeface="Calibri"/>
                <a:cs typeface="Calibri"/>
              </a:rPr>
              <a:t>и</a:t>
            </a:r>
            <a:r>
              <a:rPr sz="1000" dirty="0">
                <a:latin typeface="Calibri"/>
                <a:cs typeface="Calibri"/>
              </a:rPr>
              <a:t>н</a:t>
            </a:r>
            <a:r>
              <a:rPr sz="1000" spc="-5" dirty="0">
                <a:latin typeface="Calibri"/>
                <a:cs typeface="Calibri"/>
              </a:rPr>
              <a:t>и</a:t>
            </a:r>
            <a:r>
              <a:rPr sz="1000" dirty="0">
                <a:latin typeface="Calibri"/>
                <a:cs typeface="Calibri"/>
              </a:rPr>
              <a:t>мал</a:t>
            </a:r>
            <a:r>
              <a:rPr sz="1000" spc="-5" dirty="0">
                <a:latin typeface="Calibri"/>
                <a:cs typeface="Calibri"/>
              </a:rPr>
              <a:t>ь</a:t>
            </a:r>
            <a:r>
              <a:rPr sz="1000" dirty="0">
                <a:latin typeface="Calibri"/>
                <a:cs typeface="Calibri"/>
              </a:rPr>
              <a:t>ные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т</a:t>
            </a:r>
            <a:r>
              <a:rPr sz="1000" dirty="0">
                <a:latin typeface="Calibri"/>
                <a:cs typeface="Calibri"/>
              </a:rPr>
              <a:t>реб</a:t>
            </a:r>
            <a:r>
              <a:rPr sz="1000" spc="-5" dirty="0">
                <a:latin typeface="Calibri"/>
                <a:cs typeface="Calibri"/>
              </a:rPr>
              <a:t>о</a:t>
            </a:r>
            <a:r>
              <a:rPr sz="1000" dirty="0">
                <a:latin typeface="Calibri"/>
                <a:cs typeface="Calibri"/>
              </a:rPr>
              <a:t>в</a:t>
            </a:r>
            <a:r>
              <a:rPr sz="1000" spc="-10" dirty="0">
                <a:latin typeface="Calibri"/>
                <a:cs typeface="Calibri"/>
              </a:rPr>
              <a:t>а</a:t>
            </a:r>
            <a:r>
              <a:rPr sz="1000" dirty="0">
                <a:latin typeface="Calibri"/>
                <a:cs typeface="Calibri"/>
              </a:rPr>
              <a:t>н</a:t>
            </a:r>
            <a:r>
              <a:rPr sz="1000" spc="-5" dirty="0">
                <a:latin typeface="Calibri"/>
                <a:cs typeface="Calibri"/>
              </a:rPr>
              <a:t>и</a:t>
            </a:r>
            <a:r>
              <a:rPr sz="1000" dirty="0">
                <a:latin typeface="Calibri"/>
                <a:cs typeface="Calibri"/>
              </a:rPr>
              <a:t>я</a:t>
            </a:r>
            <a:endParaRPr sz="1000">
              <a:latin typeface="Calibri"/>
              <a:cs typeface="Calibri"/>
            </a:endParaRPr>
          </a:p>
          <a:p>
            <a:pPr marL="18415" algn="ctr">
              <a:lnSpc>
                <a:spcPct val="100000"/>
              </a:lnSpc>
              <a:spcBef>
                <a:spcPts val="10"/>
              </a:spcBef>
            </a:pPr>
            <a:r>
              <a:rPr sz="1000" spc="5" dirty="0">
                <a:latin typeface="Calibri"/>
                <a:cs typeface="Calibri"/>
              </a:rPr>
              <a:t>ФГОС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5" dirty="0">
                <a:latin typeface="Calibri"/>
                <a:cs typeface="Calibri"/>
              </a:rPr>
              <a:t>ДО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0663" y="361188"/>
            <a:ext cx="160020" cy="167640"/>
          </a:xfrm>
          <a:custGeom>
            <a:avLst/>
            <a:gdLst/>
            <a:ahLst/>
            <a:cxnLst/>
            <a:rect l="l" t="t" r="r" b="b"/>
            <a:pathLst>
              <a:path w="160019" h="167640">
                <a:moveTo>
                  <a:pt x="0" y="167639"/>
                </a:moveTo>
                <a:lnTo>
                  <a:pt x="160020" y="167639"/>
                </a:lnTo>
                <a:lnTo>
                  <a:pt x="160020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02157" y="1055242"/>
          <a:ext cx="6896199" cy="293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965"/>
                <a:gridCol w="1242060"/>
                <a:gridCol w="1552447"/>
                <a:gridCol w="1304671"/>
                <a:gridCol w="1345056"/>
              </a:tblGrid>
              <a:tr h="634492">
                <a:tc>
                  <a:txBody>
                    <a:bodyPr/>
                    <a:lstStyle/>
                    <a:p>
                      <a:pPr marL="92710" marR="86995" indent="-63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Треб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ся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серье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ная работа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 повы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ю 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B9C"/>
                    </a:solidFill>
                  </a:tcPr>
                </a:tc>
                <a:tc>
                  <a:txBody>
                    <a:bodyPr/>
                    <a:lstStyle/>
                    <a:p>
                      <a:pPr marL="302895" marR="67945" indent="-22860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Ка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рем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ит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ся к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овому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30860" marR="282575" indent="-24257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овый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ровень 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Хоро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ее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24180" marR="260985" indent="-15557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ревосхо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ное качес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94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B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346709">
                <a:tc>
                  <a:txBody>
                    <a:bodyPr/>
                    <a:lstStyle/>
                    <a:p>
                      <a:pPr marL="405130" marR="312420" indent="-869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Элемен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арное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ма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F3FB9C"/>
                    </a:solidFill>
                  </a:tcPr>
                </a:tc>
                <a:tc>
                  <a:txBody>
                    <a:bodyPr/>
                    <a:lstStyle/>
                    <a:p>
                      <a:pPr marL="299720" marR="278765" indent="-1524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роцессное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ма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4659" marR="448309" indent="1778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Систем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ое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ма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323850" indent="4572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овое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ма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52425" marR="334010" indent="-1079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обальное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ма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757362">
                <a:tc>
                  <a:txBody>
                    <a:bodyPr/>
                    <a:lstStyle/>
                    <a:p>
                      <a:pPr marL="24130" marR="223520">
                        <a:lnSpc>
                          <a:spcPts val="108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Присутс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ют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тд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ые</a:t>
                      </a:r>
                      <a:r>
                        <a:rPr sz="10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э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лемен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ы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тр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буе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ой образовате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ой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дея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ти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57175">
                        <a:lnSpc>
                          <a:spcPts val="108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чивает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я соотве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ствие образовате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ой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дея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ти уста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овл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енны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м тр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еб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ова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м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4130" marR="474345">
                        <a:lnSpc>
                          <a:spcPts val="108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тд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ель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ым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роцессам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3876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Сис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ем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ая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реали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ация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ребован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0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ФГОС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ДО,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управл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яе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мая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соотве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ствии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4130" marR="12636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п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ри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ци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ами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та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та.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Дея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сть выс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раив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тся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4130" marR="24892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ом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реб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ей и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можнос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ей,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4130" marR="12700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ересов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ициа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ы вос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ан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ов</a:t>
                      </a:r>
                      <a:r>
                        <a:rPr sz="10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ДОО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17780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тация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 соз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ание обогащ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енн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ой образовате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ой ср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ед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развития р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501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тация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 соз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ание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уч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ше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й миров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пра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ки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. Развитие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со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ой ку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уры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ко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ого образования (ц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ости,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цип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, м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тод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ов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ции)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C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916" y="310134"/>
            <a:ext cx="5814060" cy="213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-310" dirty="0">
                <a:solidFill>
                  <a:srgbClr val="585858"/>
                </a:solidFill>
                <a:latin typeface="Tahoma"/>
                <a:cs typeface="Tahoma"/>
              </a:rPr>
              <a:t>М</a:t>
            </a:r>
            <a:r>
              <a:rPr sz="1350" b="1" spc="-17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190" dirty="0">
                <a:solidFill>
                  <a:srgbClr val="585858"/>
                </a:solidFill>
                <a:latin typeface="Tahoma"/>
                <a:cs typeface="Tahoma"/>
              </a:rPr>
              <a:t>де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ль</a:t>
            </a:r>
            <a:r>
              <a:rPr sz="135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у</a:t>
            </a:r>
            <a:r>
              <a:rPr sz="1350" b="1" spc="-22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350" b="1" spc="-204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210" dirty="0">
                <a:solidFill>
                  <a:srgbClr val="585858"/>
                </a:solidFill>
                <a:latin typeface="Tahoma"/>
                <a:cs typeface="Tahoma"/>
              </a:rPr>
              <a:t>в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ой</a:t>
            </a:r>
            <a:r>
              <a:rPr sz="135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оц</a:t>
            </a:r>
            <a:r>
              <a:rPr sz="1350" b="1" spc="-19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нки</a:t>
            </a:r>
            <a:r>
              <a:rPr sz="1350" b="1" spc="-8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195" dirty="0">
                <a:solidFill>
                  <a:srgbClr val="585858"/>
                </a:solidFill>
                <a:latin typeface="Tahoma"/>
                <a:cs typeface="Tahoma"/>
              </a:rPr>
              <a:t>ка</a:t>
            </a:r>
            <a:r>
              <a:rPr sz="1350" b="1" spc="-175" dirty="0">
                <a:solidFill>
                  <a:srgbClr val="585858"/>
                </a:solidFill>
                <a:latin typeface="Tahoma"/>
                <a:cs typeface="Tahoma"/>
              </a:rPr>
              <a:t>з</a:t>
            </a:r>
            <a:r>
              <a:rPr sz="1350" b="1" spc="-185" dirty="0">
                <a:solidFill>
                  <a:srgbClr val="585858"/>
                </a:solidFill>
                <a:latin typeface="Tahoma"/>
                <a:cs typeface="Tahoma"/>
              </a:rPr>
              <a:t>ателя</a:t>
            </a:r>
            <a:r>
              <a:rPr sz="1350" b="1" spc="-9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325" dirty="0">
                <a:solidFill>
                  <a:srgbClr val="585858"/>
                </a:solidFill>
                <a:latin typeface="Tahoma"/>
                <a:cs typeface="Tahoma"/>
              </a:rPr>
              <a:t>«</a:t>
            </a:r>
            <a:r>
              <a:rPr sz="1350" b="1" spc="-190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350" b="1" spc="-165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1350" b="1" spc="-175" dirty="0">
                <a:solidFill>
                  <a:srgbClr val="585858"/>
                </a:solidFill>
                <a:latin typeface="Tahoma"/>
                <a:cs typeface="Tahoma"/>
              </a:rPr>
              <a:t>4</a:t>
            </a:r>
            <a:r>
              <a:rPr sz="1350" b="1" spc="-75" dirty="0">
                <a:solidFill>
                  <a:srgbClr val="585858"/>
                </a:solidFill>
                <a:latin typeface="Century Gothic"/>
                <a:cs typeface="Century Gothic"/>
              </a:rPr>
              <a:t>.</a:t>
            </a:r>
            <a:r>
              <a:rPr sz="1350" b="1" spc="-135" dirty="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sz="1350" b="1" spc="-295" dirty="0">
                <a:solidFill>
                  <a:srgbClr val="585858"/>
                </a:solidFill>
                <a:latin typeface="Tahoma"/>
                <a:cs typeface="Tahoma"/>
              </a:rPr>
              <a:t>П</a:t>
            </a:r>
            <a:r>
              <a:rPr sz="1350" b="1" spc="-225" dirty="0">
                <a:solidFill>
                  <a:srgbClr val="585858"/>
                </a:solidFill>
                <a:latin typeface="Tahoma"/>
                <a:cs typeface="Tahoma"/>
              </a:rPr>
              <a:t>р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204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190" dirty="0">
                <a:solidFill>
                  <a:srgbClr val="585858"/>
                </a:solidFill>
                <a:latin typeface="Tahoma"/>
                <a:cs typeface="Tahoma"/>
              </a:rPr>
              <a:t>к</a:t>
            </a:r>
            <a:r>
              <a:rPr sz="1350" b="1" spc="-16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220" dirty="0">
                <a:solidFill>
                  <a:srgbClr val="585858"/>
                </a:solidFill>
                <a:latin typeface="Tahoma"/>
                <a:cs typeface="Tahoma"/>
              </a:rPr>
              <a:t>н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о</a:t>
            </a:r>
            <a:r>
              <a:rPr sz="1350" b="1" spc="-15" dirty="0">
                <a:solidFill>
                  <a:srgbClr val="585858"/>
                </a:solidFill>
                <a:latin typeface="Century Gothic"/>
                <a:cs typeface="Century Gothic"/>
              </a:rPr>
              <a:t>-</a:t>
            </a:r>
            <a:r>
              <a:rPr sz="1350" b="1" spc="-15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19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229" dirty="0">
                <a:solidFill>
                  <a:srgbClr val="585858"/>
                </a:solidFill>
                <a:latin typeface="Tahoma"/>
                <a:cs typeface="Tahoma"/>
              </a:rPr>
              <a:t>ма</a:t>
            </a:r>
            <a:r>
              <a:rPr sz="1350" b="1" spc="-175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215" dirty="0">
                <a:solidFill>
                  <a:srgbClr val="585858"/>
                </a:solidFill>
                <a:latin typeface="Tahoma"/>
                <a:cs typeface="Tahoma"/>
              </a:rPr>
              <a:t>и</a:t>
            </a:r>
            <a:r>
              <a:rPr sz="1350" b="1" spc="-204" dirty="0">
                <a:solidFill>
                  <a:srgbClr val="585858"/>
                </a:solidFill>
                <a:latin typeface="Tahoma"/>
                <a:cs typeface="Tahoma"/>
              </a:rPr>
              <a:t>ч</a:t>
            </a:r>
            <a:r>
              <a:rPr sz="1350" b="1" spc="-19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13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кая</a:t>
            </a:r>
            <a:r>
              <a:rPr sz="1350" b="1" spc="-8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350" b="1" spc="-170" dirty="0">
                <a:solidFill>
                  <a:srgbClr val="585858"/>
                </a:solidFill>
                <a:latin typeface="Tahoma"/>
                <a:cs typeface="Tahoma"/>
              </a:rPr>
              <a:t>д</a:t>
            </a:r>
            <a:r>
              <a:rPr sz="1350" b="1" spc="-165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200" dirty="0">
                <a:solidFill>
                  <a:srgbClr val="585858"/>
                </a:solidFill>
                <a:latin typeface="Tahoma"/>
                <a:cs typeface="Tahoma"/>
              </a:rPr>
              <a:t>я</a:t>
            </a:r>
            <a:r>
              <a:rPr sz="1350" b="1" spc="-15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190" dirty="0">
                <a:solidFill>
                  <a:srgbClr val="585858"/>
                </a:solidFill>
                <a:latin typeface="Tahoma"/>
                <a:cs typeface="Tahoma"/>
              </a:rPr>
              <a:t>е</a:t>
            </a:r>
            <a:r>
              <a:rPr sz="1350" b="1" spc="-195" dirty="0">
                <a:solidFill>
                  <a:srgbClr val="585858"/>
                </a:solidFill>
                <a:latin typeface="Tahoma"/>
                <a:cs typeface="Tahoma"/>
              </a:rPr>
              <a:t>льно</a:t>
            </a:r>
            <a:r>
              <a:rPr sz="1350" b="1" spc="-175" dirty="0">
                <a:solidFill>
                  <a:srgbClr val="585858"/>
                </a:solidFill>
                <a:latin typeface="Tahoma"/>
                <a:cs typeface="Tahoma"/>
              </a:rPr>
              <a:t>с</a:t>
            </a:r>
            <a:r>
              <a:rPr sz="1350" b="1" spc="-150" dirty="0">
                <a:solidFill>
                  <a:srgbClr val="585858"/>
                </a:solidFill>
                <a:latin typeface="Tahoma"/>
                <a:cs typeface="Tahoma"/>
              </a:rPr>
              <a:t>т</a:t>
            </a:r>
            <a:r>
              <a:rPr sz="1350" b="1" spc="-155" dirty="0">
                <a:solidFill>
                  <a:srgbClr val="585858"/>
                </a:solidFill>
                <a:latin typeface="Tahoma"/>
                <a:cs typeface="Tahoma"/>
              </a:rPr>
              <a:t>ь</a:t>
            </a:r>
            <a:r>
              <a:rPr sz="1350" b="1" spc="-325" dirty="0">
                <a:solidFill>
                  <a:srgbClr val="585858"/>
                </a:solidFill>
                <a:latin typeface="Tahoma"/>
                <a:cs typeface="Tahoma"/>
              </a:rPr>
              <a:t>»</a:t>
            </a:r>
            <a:endParaRPr sz="135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4387" y="787971"/>
            <a:ext cx="1935480" cy="760730"/>
          </a:xfrm>
          <a:custGeom>
            <a:avLst/>
            <a:gdLst/>
            <a:ahLst/>
            <a:cxnLst/>
            <a:rect l="l" t="t" r="r" b="b"/>
            <a:pathLst>
              <a:path w="1935480" h="760730">
                <a:moveTo>
                  <a:pt x="0" y="760285"/>
                </a:moveTo>
                <a:lnTo>
                  <a:pt x="1934972" y="760285"/>
                </a:lnTo>
                <a:lnTo>
                  <a:pt x="1934972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99410" y="787971"/>
            <a:ext cx="1068070" cy="760730"/>
          </a:xfrm>
          <a:custGeom>
            <a:avLst/>
            <a:gdLst/>
            <a:ahLst/>
            <a:cxnLst/>
            <a:rect l="l" t="t" r="r" b="b"/>
            <a:pathLst>
              <a:path w="1068070" h="760730">
                <a:moveTo>
                  <a:pt x="0" y="760285"/>
                </a:moveTo>
                <a:lnTo>
                  <a:pt x="1068006" y="760285"/>
                </a:lnTo>
                <a:lnTo>
                  <a:pt x="1068006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7479" y="787971"/>
            <a:ext cx="1066165" cy="760730"/>
          </a:xfrm>
          <a:custGeom>
            <a:avLst/>
            <a:gdLst/>
            <a:ahLst/>
            <a:cxnLst/>
            <a:rect l="l" t="t" r="r" b="b"/>
            <a:pathLst>
              <a:path w="1066164" h="760730">
                <a:moveTo>
                  <a:pt x="0" y="760285"/>
                </a:moveTo>
                <a:lnTo>
                  <a:pt x="1065911" y="760285"/>
                </a:lnTo>
                <a:lnTo>
                  <a:pt x="1065911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C9E8A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33390" y="787971"/>
            <a:ext cx="1043305" cy="760730"/>
          </a:xfrm>
          <a:custGeom>
            <a:avLst/>
            <a:gdLst/>
            <a:ahLst/>
            <a:cxnLst/>
            <a:rect l="l" t="t" r="r" b="b"/>
            <a:pathLst>
              <a:path w="1043304" h="760730">
                <a:moveTo>
                  <a:pt x="0" y="760285"/>
                </a:moveTo>
                <a:lnTo>
                  <a:pt x="1042924" y="760285"/>
                </a:lnTo>
                <a:lnTo>
                  <a:pt x="1042924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A6D76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76188" y="787971"/>
            <a:ext cx="976630" cy="760730"/>
          </a:xfrm>
          <a:custGeom>
            <a:avLst/>
            <a:gdLst/>
            <a:ahLst/>
            <a:cxnLst/>
            <a:rect l="l" t="t" r="r" b="b"/>
            <a:pathLst>
              <a:path w="976629" h="760730">
                <a:moveTo>
                  <a:pt x="0" y="760285"/>
                </a:moveTo>
                <a:lnTo>
                  <a:pt x="976325" y="760285"/>
                </a:lnTo>
                <a:lnTo>
                  <a:pt x="976325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6FAC2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52564" y="787971"/>
            <a:ext cx="1108075" cy="760730"/>
          </a:xfrm>
          <a:custGeom>
            <a:avLst/>
            <a:gdLst/>
            <a:ahLst/>
            <a:cxnLst/>
            <a:rect l="l" t="t" r="r" b="b"/>
            <a:pathLst>
              <a:path w="1108075" h="760730">
                <a:moveTo>
                  <a:pt x="0" y="760285"/>
                </a:moveTo>
                <a:lnTo>
                  <a:pt x="1107744" y="760285"/>
                </a:lnTo>
                <a:lnTo>
                  <a:pt x="1107744" y="0"/>
                </a:lnTo>
                <a:lnTo>
                  <a:pt x="0" y="0"/>
                </a:lnTo>
                <a:lnTo>
                  <a:pt x="0" y="760285"/>
                </a:lnTo>
                <a:close/>
              </a:path>
            </a:pathLst>
          </a:custGeom>
          <a:solidFill>
            <a:srgbClr val="5584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4387" y="1548218"/>
            <a:ext cx="1935480" cy="328930"/>
          </a:xfrm>
          <a:custGeom>
            <a:avLst/>
            <a:gdLst/>
            <a:ahLst/>
            <a:cxnLst/>
            <a:rect l="l" t="t" r="r" b="b"/>
            <a:pathLst>
              <a:path w="1935480" h="328930">
                <a:moveTo>
                  <a:pt x="0" y="328587"/>
                </a:moveTo>
                <a:lnTo>
                  <a:pt x="1934972" y="328587"/>
                </a:lnTo>
                <a:lnTo>
                  <a:pt x="1934972" y="0"/>
                </a:lnTo>
                <a:lnTo>
                  <a:pt x="0" y="0"/>
                </a:lnTo>
                <a:lnTo>
                  <a:pt x="0" y="328587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9410" y="1548218"/>
            <a:ext cx="1068070" cy="328930"/>
          </a:xfrm>
          <a:custGeom>
            <a:avLst/>
            <a:gdLst/>
            <a:ahLst/>
            <a:cxnLst/>
            <a:rect l="l" t="t" r="r" b="b"/>
            <a:pathLst>
              <a:path w="1068070" h="328930">
                <a:moveTo>
                  <a:pt x="0" y="328587"/>
                </a:moveTo>
                <a:lnTo>
                  <a:pt x="1068006" y="328587"/>
                </a:lnTo>
                <a:lnTo>
                  <a:pt x="1068006" y="0"/>
                </a:lnTo>
                <a:lnTo>
                  <a:pt x="0" y="0"/>
                </a:lnTo>
                <a:lnTo>
                  <a:pt x="0" y="328587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7479" y="1548218"/>
            <a:ext cx="1066165" cy="328930"/>
          </a:xfrm>
          <a:custGeom>
            <a:avLst/>
            <a:gdLst/>
            <a:ahLst/>
            <a:cxnLst/>
            <a:rect l="l" t="t" r="r" b="b"/>
            <a:pathLst>
              <a:path w="1066164" h="328930">
                <a:moveTo>
                  <a:pt x="0" y="328587"/>
                </a:moveTo>
                <a:lnTo>
                  <a:pt x="1065911" y="328587"/>
                </a:lnTo>
                <a:lnTo>
                  <a:pt x="1065911" y="0"/>
                </a:lnTo>
                <a:lnTo>
                  <a:pt x="0" y="0"/>
                </a:lnTo>
                <a:lnTo>
                  <a:pt x="0" y="328587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33390" y="1548218"/>
            <a:ext cx="1043305" cy="328930"/>
          </a:xfrm>
          <a:custGeom>
            <a:avLst/>
            <a:gdLst/>
            <a:ahLst/>
            <a:cxnLst/>
            <a:rect l="l" t="t" r="r" b="b"/>
            <a:pathLst>
              <a:path w="1043304" h="328930">
                <a:moveTo>
                  <a:pt x="0" y="328587"/>
                </a:moveTo>
                <a:lnTo>
                  <a:pt x="1042924" y="328587"/>
                </a:lnTo>
                <a:lnTo>
                  <a:pt x="1042924" y="0"/>
                </a:lnTo>
                <a:lnTo>
                  <a:pt x="0" y="0"/>
                </a:lnTo>
                <a:lnTo>
                  <a:pt x="0" y="328587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76188" y="1548218"/>
            <a:ext cx="976630" cy="328930"/>
          </a:xfrm>
          <a:custGeom>
            <a:avLst/>
            <a:gdLst/>
            <a:ahLst/>
            <a:cxnLst/>
            <a:rect l="l" t="t" r="r" b="b"/>
            <a:pathLst>
              <a:path w="976629" h="328930">
                <a:moveTo>
                  <a:pt x="0" y="328587"/>
                </a:moveTo>
                <a:lnTo>
                  <a:pt x="976325" y="328587"/>
                </a:lnTo>
                <a:lnTo>
                  <a:pt x="976325" y="0"/>
                </a:lnTo>
                <a:lnTo>
                  <a:pt x="0" y="0"/>
                </a:lnTo>
                <a:lnTo>
                  <a:pt x="0" y="328587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52564" y="1548218"/>
            <a:ext cx="1108075" cy="328930"/>
          </a:xfrm>
          <a:custGeom>
            <a:avLst/>
            <a:gdLst/>
            <a:ahLst/>
            <a:cxnLst/>
            <a:rect l="l" t="t" r="r" b="b"/>
            <a:pathLst>
              <a:path w="1108075" h="328930">
                <a:moveTo>
                  <a:pt x="0" y="328587"/>
                </a:moveTo>
                <a:lnTo>
                  <a:pt x="1107744" y="328587"/>
                </a:lnTo>
                <a:lnTo>
                  <a:pt x="1107744" y="0"/>
                </a:lnTo>
                <a:lnTo>
                  <a:pt x="0" y="0"/>
                </a:lnTo>
                <a:lnTo>
                  <a:pt x="0" y="328587"/>
                </a:lnTo>
                <a:close/>
              </a:path>
            </a:pathLst>
          </a:custGeom>
          <a:solidFill>
            <a:srgbClr val="E9F5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4387" y="1876742"/>
            <a:ext cx="1935480" cy="715010"/>
          </a:xfrm>
          <a:custGeom>
            <a:avLst/>
            <a:gdLst/>
            <a:ahLst/>
            <a:cxnLst/>
            <a:rect l="l" t="t" r="r" b="b"/>
            <a:pathLst>
              <a:path w="1935480" h="715010">
                <a:moveTo>
                  <a:pt x="0" y="714565"/>
                </a:moveTo>
                <a:lnTo>
                  <a:pt x="1934972" y="714565"/>
                </a:lnTo>
                <a:lnTo>
                  <a:pt x="1934972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99410" y="1876742"/>
            <a:ext cx="1068070" cy="715010"/>
          </a:xfrm>
          <a:custGeom>
            <a:avLst/>
            <a:gdLst/>
            <a:ahLst/>
            <a:cxnLst/>
            <a:rect l="l" t="t" r="r" b="b"/>
            <a:pathLst>
              <a:path w="1068070" h="715010">
                <a:moveTo>
                  <a:pt x="0" y="714565"/>
                </a:moveTo>
                <a:lnTo>
                  <a:pt x="1068006" y="714565"/>
                </a:lnTo>
                <a:lnTo>
                  <a:pt x="1068006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67479" y="1876742"/>
            <a:ext cx="1066165" cy="715010"/>
          </a:xfrm>
          <a:custGeom>
            <a:avLst/>
            <a:gdLst/>
            <a:ahLst/>
            <a:cxnLst/>
            <a:rect l="l" t="t" r="r" b="b"/>
            <a:pathLst>
              <a:path w="1066164" h="715010">
                <a:moveTo>
                  <a:pt x="0" y="714565"/>
                </a:moveTo>
                <a:lnTo>
                  <a:pt x="1065911" y="714565"/>
                </a:lnTo>
                <a:lnTo>
                  <a:pt x="1065911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3390" y="1876742"/>
            <a:ext cx="1043305" cy="715010"/>
          </a:xfrm>
          <a:custGeom>
            <a:avLst/>
            <a:gdLst/>
            <a:ahLst/>
            <a:cxnLst/>
            <a:rect l="l" t="t" r="r" b="b"/>
            <a:pathLst>
              <a:path w="1043304" h="715010">
                <a:moveTo>
                  <a:pt x="0" y="714565"/>
                </a:moveTo>
                <a:lnTo>
                  <a:pt x="1042924" y="714565"/>
                </a:lnTo>
                <a:lnTo>
                  <a:pt x="1042924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6188" y="1876742"/>
            <a:ext cx="976630" cy="715010"/>
          </a:xfrm>
          <a:custGeom>
            <a:avLst/>
            <a:gdLst/>
            <a:ahLst/>
            <a:cxnLst/>
            <a:rect l="l" t="t" r="r" b="b"/>
            <a:pathLst>
              <a:path w="976629" h="715010">
                <a:moveTo>
                  <a:pt x="0" y="714565"/>
                </a:moveTo>
                <a:lnTo>
                  <a:pt x="976325" y="714565"/>
                </a:lnTo>
                <a:lnTo>
                  <a:pt x="976325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52564" y="1876742"/>
            <a:ext cx="1108075" cy="715010"/>
          </a:xfrm>
          <a:custGeom>
            <a:avLst/>
            <a:gdLst/>
            <a:ahLst/>
            <a:cxnLst/>
            <a:rect l="l" t="t" r="r" b="b"/>
            <a:pathLst>
              <a:path w="1108075" h="715010">
                <a:moveTo>
                  <a:pt x="0" y="714565"/>
                </a:moveTo>
                <a:lnTo>
                  <a:pt x="1107744" y="714565"/>
                </a:lnTo>
                <a:lnTo>
                  <a:pt x="1107744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387" y="2591307"/>
            <a:ext cx="1935480" cy="1461770"/>
          </a:xfrm>
          <a:custGeom>
            <a:avLst/>
            <a:gdLst/>
            <a:ahLst/>
            <a:cxnLst/>
            <a:rect l="l" t="t" r="r" b="b"/>
            <a:pathLst>
              <a:path w="1935480" h="1461770">
                <a:moveTo>
                  <a:pt x="0" y="1461388"/>
                </a:moveTo>
                <a:lnTo>
                  <a:pt x="1934972" y="1461388"/>
                </a:lnTo>
                <a:lnTo>
                  <a:pt x="1934972" y="0"/>
                </a:lnTo>
                <a:lnTo>
                  <a:pt x="0" y="0"/>
                </a:lnTo>
                <a:lnTo>
                  <a:pt x="0" y="1461388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99410" y="2591307"/>
            <a:ext cx="1068070" cy="1461770"/>
          </a:xfrm>
          <a:custGeom>
            <a:avLst/>
            <a:gdLst/>
            <a:ahLst/>
            <a:cxnLst/>
            <a:rect l="l" t="t" r="r" b="b"/>
            <a:pathLst>
              <a:path w="1068070" h="1461770">
                <a:moveTo>
                  <a:pt x="0" y="1461388"/>
                </a:moveTo>
                <a:lnTo>
                  <a:pt x="1068006" y="1461388"/>
                </a:lnTo>
                <a:lnTo>
                  <a:pt x="1068006" y="0"/>
                </a:lnTo>
                <a:lnTo>
                  <a:pt x="0" y="0"/>
                </a:lnTo>
                <a:lnTo>
                  <a:pt x="0" y="1461388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67479" y="2591307"/>
            <a:ext cx="1066165" cy="1461770"/>
          </a:xfrm>
          <a:custGeom>
            <a:avLst/>
            <a:gdLst/>
            <a:ahLst/>
            <a:cxnLst/>
            <a:rect l="l" t="t" r="r" b="b"/>
            <a:pathLst>
              <a:path w="1066164" h="1461770">
                <a:moveTo>
                  <a:pt x="0" y="1461388"/>
                </a:moveTo>
                <a:lnTo>
                  <a:pt x="1065911" y="1461388"/>
                </a:lnTo>
                <a:lnTo>
                  <a:pt x="1065911" y="0"/>
                </a:lnTo>
                <a:lnTo>
                  <a:pt x="0" y="0"/>
                </a:lnTo>
                <a:lnTo>
                  <a:pt x="0" y="1461388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3390" y="2591307"/>
            <a:ext cx="1043305" cy="1461770"/>
          </a:xfrm>
          <a:custGeom>
            <a:avLst/>
            <a:gdLst/>
            <a:ahLst/>
            <a:cxnLst/>
            <a:rect l="l" t="t" r="r" b="b"/>
            <a:pathLst>
              <a:path w="1043304" h="1461770">
                <a:moveTo>
                  <a:pt x="0" y="1461388"/>
                </a:moveTo>
                <a:lnTo>
                  <a:pt x="1042924" y="1461388"/>
                </a:lnTo>
                <a:lnTo>
                  <a:pt x="1042924" y="0"/>
                </a:lnTo>
                <a:lnTo>
                  <a:pt x="0" y="0"/>
                </a:lnTo>
                <a:lnTo>
                  <a:pt x="0" y="146138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76188" y="2591307"/>
            <a:ext cx="976630" cy="1461770"/>
          </a:xfrm>
          <a:custGeom>
            <a:avLst/>
            <a:gdLst/>
            <a:ahLst/>
            <a:cxnLst/>
            <a:rect l="l" t="t" r="r" b="b"/>
            <a:pathLst>
              <a:path w="976629" h="1461770">
                <a:moveTo>
                  <a:pt x="0" y="1461388"/>
                </a:moveTo>
                <a:lnTo>
                  <a:pt x="976325" y="1461388"/>
                </a:lnTo>
                <a:lnTo>
                  <a:pt x="976325" y="0"/>
                </a:lnTo>
                <a:lnTo>
                  <a:pt x="0" y="0"/>
                </a:lnTo>
                <a:lnTo>
                  <a:pt x="0" y="146138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52564" y="2591307"/>
            <a:ext cx="1108075" cy="1461770"/>
          </a:xfrm>
          <a:custGeom>
            <a:avLst/>
            <a:gdLst/>
            <a:ahLst/>
            <a:cxnLst/>
            <a:rect l="l" t="t" r="r" b="b"/>
            <a:pathLst>
              <a:path w="1108075" h="1461770">
                <a:moveTo>
                  <a:pt x="0" y="1461388"/>
                </a:moveTo>
                <a:lnTo>
                  <a:pt x="1107744" y="1461388"/>
                </a:lnTo>
                <a:lnTo>
                  <a:pt x="1107744" y="0"/>
                </a:lnTo>
                <a:lnTo>
                  <a:pt x="0" y="0"/>
                </a:lnTo>
                <a:lnTo>
                  <a:pt x="0" y="1461388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4387" y="4052696"/>
            <a:ext cx="1935480" cy="715010"/>
          </a:xfrm>
          <a:custGeom>
            <a:avLst/>
            <a:gdLst/>
            <a:ahLst/>
            <a:cxnLst/>
            <a:rect l="l" t="t" r="r" b="b"/>
            <a:pathLst>
              <a:path w="1935480" h="715010">
                <a:moveTo>
                  <a:pt x="0" y="714565"/>
                </a:moveTo>
                <a:lnTo>
                  <a:pt x="1934972" y="714565"/>
                </a:lnTo>
                <a:lnTo>
                  <a:pt x="1934972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99410" y="4052696"/>
            <a:ext cx="1068070" cy="715010"/>
          </a:xfrm>
          <a:custGeom>
            <a:avLst/>
            <a:gdLst/>
            <a:ahLst/>
            <a:cxnLst/>
            <a:rect l="l" t="t" r="r" b="b"/>
            <a:pathLst>
              <a:path w="1068070" h="715010">
                <a:moveTo>
                  <a:pt x="0" y="714565"/>
                </a:moveTo>
                <a:lnTo>
                  <a:pt x="1068006" y="714565"/>
                </a:lnTo>
                <a:lnTo>
                  <a:pt x="1068006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EFFB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67479" y="4052696"/>
            <a:ext cx="1066165" cy="715010"/>
          </a:xfrm>
          <a:custGeom>
            <a:avLst/>
            <a:gdLst/>
            <a:ahLst/>
            <a:cxnLst/>
            <a:rect l="l" t="t" r="r" b="b"/>
            <a:pathLst>
              <a:path w="1066164" h="715010">
                <a:moveTo>
                  <a:pt x="0" y="714565"/>
                </a:moveTo>
                <a:lnTo>
                  <a:pt x="1065911" y="714565"/>
                </a:lnTo>
                <a:lnTo>
                  <a:pt x="1065911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33390" y="4052696"/>
            <a:ext cx="1043305" cy="715010"/>
          </a:xfrm>
          <a:custGeom>
            <a:avLst/>
            <a:gdLst/>
            <a:ahLst/>
            <a:cxnLst/>
            <a:rect l="l" t="t" r="r" b="b"/>
            <a:pathLst>
              <a:path w="1043304" h="715010">
                <a:moveTo>
                  <a:pt x="0" y="714565"/>
                </a:moveTo>
                <a:lnTo>
                  <a:pt x="1042924" y="714565"/>
                </a:lnTo>
                <a:lnTo>
                  <a:pt x="1042924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76188" y="4052696"/>
            <a:ext cx="976630" cy="715010"/>
          </a:xfrm>
          <a:custGeom>
            <a:avLst/>
            <a:gdLst/>
            <a:ahLst/>
            <a:cxnLst/>
            <a:rect l="l" t="t" r="r" b="b"/>
            <a:pathLst>
              <a:path w="976629" h="715010">
                <a:moveTo>
                  <a:pt x="0" y="714565"/>
                </a:moveTo>
                <a:lnTo>
                  <a:pt x="976325" y="714565"/>
                </a:lnTo>
                <a:lnTo>
                  <a:pt x="976325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52564" y="4052696"/>
            <a:ext cx="1108075" cy="715010"/>
          </a:xfrm>
          <a:custGeom>
            <a:avLst/>
            <a:gdLst/>
            <a:ahLst/>
            <a:cxnLst/>
            <a:rect l="l" t="t" r="r" b="b"/>
            <a:pathLst>
              <a:path w="1108075" h="715010">
                <a:moveTo>
                  <a:pt x="0" y="714565"/>
                </a:moveTo>
                <a:lnTo>
                  <a:pt x="1107744" y="714565"/>
                </a:lnTo>
                <a:lnTo>
                  <a:pt x="1107744" y="0"/>
                </a:lnTo>
                <a:lnTo>
                  <a:pt x="0" y="0"/>
                </a:lnTo>
                <a:lnTo>
                  <a:pt x="0" y="714565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99410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67479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33390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76188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52564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8037" y="1548257"/>
            <a:ext cx="7209155" cy="0"/>
          </a:xfrm>
          <a:custGeom>
            <a:avLst/>
            <a:gdLst/>
            <a:ahLst/>
            <a:cxnLst/>
            <a:rect l="l" t="t" r="r" b="b"/>
            <a:pathLst>
              <a:path w="7209155">
                <a:moveTo>
                  <a:pt x="0" y="0"/>
                </a:moveTo>
                <a:lnTo>
                  <a:pt x="72085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8037" y="1876805"/>
            <a:ext cx="7209155" cy="0"/>
          </a:xfrm>
          <a:custGeom>
            <a:avLst/>
            <a:gdLst/>
            <a:ahLst/>
            <a:cxnLst/>
            <a:rect l="l" t="t" r="r" b="b"/>
            <a:pathLst>
              <a:path w="7209155">
                <a:moveTo>
                  <a:pt x="0" y="0"/>
                </a:moveTo>
                <a:lnTo>
                  <a:pt x="72085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58037" y="2591307"/>
            <a:ext cx="7209155" cy="0"/>
          </a:xfrm>
          <a:custGeom>
            <a:avLst/>
            <a:gdLst/>
            <a:ahLst/>
            <a:cxnLst/>
            <a:rect l="l" t="t" r="r" b="b"/>
            <a:pathLst>
              <a:path w="7209155">
                <a:moveTo>
                  <a:pt x="0" y="0"/>
                </a:moveTo>
                <a:lnTo>
                  <a:pt x="72085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58037" y="4052696"/>
            <a:ext cx="7209155" cy="0"/>
          </a:xfrm>
          <a:custGeom>
            <a:avLst/>
            <a:gdLst/>
            <a:ahLst/>
            <a:cxnLst/>
            <a:rect l="l" t="t" r="r" b="b"/>
            <a:pathLst>
              <a:path w="7209155">
                <a:moveTo>
                  <a:pt x="0" y="0"/>
                </a:moveTo>
                <a:lnTo>
                  <a:pt x="72085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64387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60257" y="781558"/>
            <a:ext cx="0" cy="3992245"/>
          </a:xfrm>
          <a:custGeom>
            <a:avLst/>
            <a:gdLst/>
            <a:ahLst/>
            <a:cxnLst/>
            <a:rect l="l" t="t" r="r" b="b"/>
            <a:pathLst>
              <a:path h="3992245">
                <a:moveTo>
                  <a:pt x="0" y="0"/>
                </a:moveTo>
                <a:lnTo>
                  <a:pt x="0" y="39920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58037" y="787908"/>
            <a:ext cx="7209155" cy="0"/>
          </a:xfrm>
          <a:custGeom>
            <a:avLst/>
            <a:gdLst/>
            <a:ahLst/>
            <a:cxnLst/>
            <a:rect l="l" t="t" r="r" b="b"/>
            <a:pathLst>
              <a:path w="7209155">
                <a:moveTo>
                  <a:pt x="0" y="0"/>
                </a:moveTo>
                <a:lnTo>
                  <a:pt x="72085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8037" y="4767262"/>
            <a:ext cx="7209155" cy="0"/>
          </a:xfrm>
          <a:custGeom>
            <a:avLst/>
            <a:gdLst/>
            <a:ahLst/>
            <a:cxnLst/>
            <a:rect l="l" t="t" r="r" b="b"/>
            <a:pathLst>
              <a:path w="7209155">
                <a:moveTo>
                  <a:pt x="0" y="0"/>
                </a:moveTo>
                <a:lnTo>
                  <a:pt x="72085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132578" y="4512665"/>
            <a:ext cx="3303904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3.10…</a:t>
            </a:r>
            <a:endParaRPr sz="700">
              <a:latin typeface="Calibri"/>
              <a:cs typeface="Calibri"/>
            </a:endParaRPr>
          </a:p>
          <a:p>
            <a:pPr>
              <a:lnSpc>
                <a:spcPts val="700"/>
              </a:lnSpc>
            </a:pPr>
            <a:endParaRPr sz="700"/>
          </a:p>
          <a:p>
            <a:pPr>
              <a:lnSpc>
                <a:spcPts val="900"/>
              </a:lnSpc>
              <a:spcBef>
                <a:spcPts val="52"/>
              </a:spcBef>
            </a:pPr>
            <a:endParaRPr sz="900"/>
          </a:p>
          <a:p>
            <a:pPr marR="6350" algn="r">
              <a:lnSpc>
                <a:spcPct val="100000"/>
              </a:lnSpc>
            </a:pPr>
            <a:r>
              <a:rPr sz="900" spc="-10" dirty="0">
                <a:solidFill>
                  <a:srgbClr val="888888"/>
                </a:solidFill>
                <a:latin typeface="Calibri"/>
                <a:cs typeface="Calibri"/>
              </a:rPr>
              <a:t>29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97051" y="1041780"/>
            <a:ext cx="146939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spc="-5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ровни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ачес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ва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/</a:t>
            </a:r>
            <a:endParaRPr sz="1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Л</a:t>
            </a:r>
            <a:r>
              <a:rPr sz="1500" dirty="0">
                <a:latin typeface="Calibri"/>
                <a:cs typeface="Calibri"/>
              </a:rPr>
              <a:t>инии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85261" y="817753"/>
            <a:ext cx="897255" cy="56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Т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еб</a:t>
            </a:r>
            <a:r>
              <a:rPr sz="900" b="1" spc="5" dirty="0">
                <a:latin typeface="Calibri"/>
                <a:cs typeface="Calibri"/>
              </a:rPr>
              <a:t>у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 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ьезная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р</a:t>
            </a:r>
            <a:r>
              <a:rPr sz="900" b="1" dirty="0">
                <a:latin typeface="Calibri"/>
                <a:cs typeface="Calibri"/>
              </a:rPr>
              <a:t>аб</a:t>
            </a:r>
            <a:r>
              <a:rPr sz="900" b="1" spc="-5" dirty="0">
                <a:latin typeface="Calibri"/>
                <a:cs typeface="Calibri"/>
              </a:rPr>
              <a:t>от</a:t>
            </a:r>
            <a:r>
              <a:rPr sz="900" b="1" dirty="0">
                <a:latin typeface="Calibri"/>
                <a:cs typeface="Calibri"/>
              </a:rPr>
              <a:t>а по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spc="-5" dirty="0">
                <a:latin typeface="Calibri"/>
                <a:cs typeface="Calibri"/>
              </a:rPr>
              <a:t>ш</a:t>
            </a:r>
            <a:r>
              <a:rPr sz="900" b="1" dirty="0">
                <a:latin typeface="Calibri"/>
                <a:cs typeface="Calibri"/>
              </a:rPr>
              <a:t>ению к</a:t>
            </a:r>
            <a:r>
              <a:rPr sz="900" b="1" spc="-5" dirty="0">
                <a:latin typeface="Calibri"/>
                <a:cs typeface="Calibri"/>
              </a:rPr>
              <a:t>а</a:t>
            </a:r>
            <a:r>
              <a:rPr sz="900" b="1" dirty="0">
                <a:latin typeface="Calibri"/>
                <a:cs typeface="Calibri"/>
              </a:rPr>
              <a:t>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05732" y="817753"/>
            <a:ext cx="58864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34290" indent="3048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 </a:t>
            </a:r>
            <a:r>
              <a:rPr sz="900" b="1" spc="-5" dirty="0">
                <a:latin typeface="Calibri"/>
                <a:cs typeface="Calibri"/>
              </a:rPr>
              <a:t>стр</a:t>
            </a:r>
            <a:r>
              <a:rPr sz="900" b="1" dirty="0">
                <a:latin typeface="Calibri"/>
                <a:cs typeface="Calibri"/>
              </a:rPr>
              <a:t>е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-5" dirty="0">
                <a:latin typeface="Calibri"/>
                <a:cs typeface="Calibri"/>
              </a:rPr>
              <a:t>тс</a:t>
            </a:r>
            <a:r>
              <a:rPr sz="900" b="1" dirty="0">
                <a:latin typeface="Calibri"/>
                <a:cs typeface="Calibri"/>
              </a:rPr>
              <a:t>я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к баз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5" dirty="0">
                <a:latin typeface="Calibri"/>
                <a:cs typeface="Calibri"/>
              </a:rPr>
              <a:t>м</a:t>
            </a:r>
            <a:r>
              <a:rPr sz="900" b="1" dirty="0">
                <a:latin typeface="Calibri"/>
                <a:cs typeface="Calibri"/>
              </a:rPr>
              <a:t>у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08194" y="817753"/>
            <a:ext cx="89408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marR="6350" indent="-21844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Баз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в</a:t>
            </a:r>
            <a:r>
              <a:rPr sz="900" b="1" spc="-10" dirty="0">
                <a:latin typeface="Calibri"/>
                <a:cs typeface="Calibri"/>
              </a:rPr>
              <a:t>ы</a:t>
            </a:r>
            <a:r>
              <a:rPr sz="900" b="1" dirty="0">
                <a:latin typeface="Calibri"/>
                <a:cs typeface="Calibri"/>
              </a:rPr>
              <a:t>й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у</a:t>
            </a:r>
            <a:r>
              <a:rPr sz="900" b="1" spc="-5" dirty="0">
                <a:latin typeface="Calibri"/>
                <a:cs typeface="Calibri"/>
              </a:rPr>
              <a:t>ро</a:t>
            </a:r>
            <a:r>
              <a:rPr sz="900" b="1" dirty="0">
                <a:latin typeface="Calibri"/>
                <a:cs typeface="Calibri"/>
              </a:rPr>
              <a:t>вень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ва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28409" y="817753"/>
            <a:ext cx="47307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6350" indent="-6350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Хорош</a:t>
            </a:r>
            <a:r>
              <a:rPr sz="900" b="1" dirty="0">
                <a:latin typeface="Calibri"/>
                <a:cs typeface="Calibri"/>
              </a:rPr>
              <a:t>ее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36714" y="817753"/>
            <a:ext cx="74168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6350" indent="-140335">
              <a:lnSpc>
                <a:spcPct val="100000"/>
              </a:lnSpc>
            </a:pPr>
            <a:r>
              <a:rPr sz="900" b="1" spc="-5" dirty="0">
                <a:latin typeface="Calibri"/>
                <a:cs typeface="Calibri"/>
              </a:rPr>
              <a:t>Пр</a:t>
            </a:r>
            <a:r>
              <a:rPr sz="900" b="1" dirty="0">
                <a:latin typeface="Calibri"/>
                <a:cs typeface="Calibri"/>
              </a:rPr>
              <a:t>ев</a:t>
            </a:r>
            <a:r>
              <a:rPr sz="900" b="1" spc="-10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с</a:t>
            </a:r>
            <a:r>
              <a:rPr sz="900" b="1" spc="-10" dirty="0">
                <a:latin typeface="Calibri"/>
                <a:cs typeface="Calibri"/>
              </a:rPr>
              <a:t>х</a:t>
            </a:r>
            <a:r>
              <a:rPr sz="900" b="1" spc="-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дное каче</a:t>
            </a:r>
            <a:r>
              <a:rPr sz="900" b="1" spc="-5" dirty="0">
                <a:latin typeface="Calibri"/>
                <a:cs typeface="Calibri"/>
              </a:rPr>
              <a:t>ст</a:t>
            </a:r>
            <a:r>
              <a:rPr sz="900" b="1" dirty="0">
                <a:latin typeface="Calibri"/>
                <a:cs typeface="Calibri"/>
              </a:rPr>
              <a:t>во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72358" y="157365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1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40428" y="157365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93765" y="157365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Calibri"/>
                <a:cs typeface="Calibri"/>
              </a:rPr>
              <a:t>3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05193" y="157365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4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46085" y="1573657"/>
            <a:ext cx="12255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5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00733" y="1906777"/>
            <a:ext cx="126174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А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«Д</a:t>
            </a:r>
            <a:r>
              <a:rPr sz="900" b="1" dirty="0">
                <a:latin typeface="Calibri"/>
                <a:cs typeface="Calibri"/>
              </a:rPr>
              <a:t>О</a:t>
            </a:r>
            <a:r>
              <a:rPr sz="900" b="1" spc="-5" dirty="0">
                <a:latin typeface="Calibri"/>
                <a:cs typeface="Calibri"/>
              </a:rPr>
              <a:t>К</a:t>
            </a:r>
            <a:r>
              <a:rPr sz="900" b="1" dirty="0">
                <a:latin typeface="Calibri"/>
                <a:cs typeface="Calibri"/>
              </a:rPr>
              <a:t>УМЕ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ТИРОВ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И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dirty="0"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98470" y="1909317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066413" y="1909317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66413" y="2123058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32578" y="1909317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75628" y="1909317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75628" y="2123058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152258" y="1909317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5.1…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152258" y="2123058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152258" y="2336419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02563" y="2896235"/>
            <a:ext cx="166052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Б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«</a:t>
            </a:r>
            <a:r>
              <a:rPr sz="900" b="1" dirty="0">
                <a:latin typeface="Calibri"/>
                <a:cs typeface="Calibri"/>
              </a:rPr>
              <a:t>ОБР</a:t>
            </a:r>
            <a:r>
              <a:rPr sz="900" b="1" spc="-5" dirty="0">
                <a:latin typeface="Calibri"/>
                <a:cs typeface="Calibri"/>
              </a:rPr>
              <a:t>А</a:t>
            </a:r>
            <a:r>
              <a:rPr sz="900" b="1" dirty="0">
                <a:latin typeface="Calibri"/>
                <a:cs typeface="Calibri"/>
              </a:rPr>
              <a:t>ЗОВ</a:t>
            </a:r>
            <a:r>
              <a:rPr sz="900" b="1" spc="-5" dirty="0">
                <a:latin typeface="Calibri"/>
                <a:cs typeface="Calibri"/>
              </a:rPr>
              <a:t>А</a:t>
            </a:r>
            <a:r>
              <a:rPr sz="900" b="1" dirty="0">
                <a:latin typeface="Calibri"/>
                <a:cs typeface="Calibri"/>
              </a:rPr>
              <a:t>ТЕЛ</a:t>
            </a:r>
            <a:r>
              <a:rPr sz="900" b="1" spc="-10" dirty="0">
                <a:latin typeface="Calibri"/>
                <a:cs typeface="Calibri"/>
              </a:rPr>
              <a:t>Ь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ЫЙ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РО</a:t>
            </a:r>
            <a:r>
              <a:rPr sz="900" b="1" spc="-5" dirty="0">
                <a:latin typeface="Calibri"/>
                <a:cs typeface="Calibri"/>
              </a:rPr>
              <a:t>Ц</a:t>
            </a:r>
            <a:r>
              <a:rPr sz="900" b="1" dirty="0">
                <a:latin typeface="Calibri"/>
                <a:cs typeface="Calibri"/>
              </a:rPr>
              <a:t>ЕС</a:t>
            </a:r>
            <a:r>
              <a:rPr sz="900" b="1" spc="15" dirty="0">
                <a:latin typeface="Calibri"/>
                <a:cs typeface="Calibri"/>
              </a:rPr>
              <a:t>С</a:t>
            </a:r>
            <a:r>
              <a:rPr sz="900" b="1" dirty="0"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998470" y="262407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98470" y="283781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66413" y="262407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66413" y="283781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066413" y="305117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66413" y="326453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066413" y="347789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132578" y="262407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3.2…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132578" y="283781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32578" y="305117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32578" y="326453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32578" y="347789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32578" y="369125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175628" y="262407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4.3…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175628" y="283781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75628" y="305117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175628" y="326453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175628" y="347789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175628" y="369125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4.8…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52258" y="2624073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152258" y="2837814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5.5…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152258" y="305117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5.6…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35507" y="4083405"/>
            <a:ext cx="179387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В</a:t>
            </a:r>
            <a:endParaRPr sz="900">
              <a:latin typeface="Calibri"/>
              <a:cs typeface="Calibri"/>
            </a:endParaRPr>
          </a:p>
          <a:p>
            <a:pPr marL="12700" marR="6350" algn="ctr">
              <a:lnSpc>
                <a:spcPct val="100000"/>
              </a:lnSpc>
            </a:pPr>
            <a:r>
              <a:rPr sz="900" b="1" spc="-10" dirty="0">
                <a:latin typeface="Calibri"/>
                <a:cs typeface="Calibri"/>
              </a:rPr>
              <a:t>«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Р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10" dirty="0">
                <a:latin typeface="Calibri"/>
                <a:cs typeface="Calibri"/>
              </a:rPr>
              <a:t>Д</a:t>
            </a:r>
            <a:r>
              <a:rPr sz="900" b="1" dirty="0">
                <a:latin typeface="Calibri"/>
                <a:cs typeface="Calibri"/>
              </a:rPr>
              <a:t>МЕТ</a:t>
            </a:r>
            <a:r>
              <a:rPr sz="900" b="1" spc="-10" dirty="0">
                <a:latin typeface="Calibri"/>
                <a:cs typeface="Calibri"/>
              </a:rPr>
              <a:t>Н</a:t>
            </a:r>
            <a:r>
              <a:rPr sz="900" b="1" spc="5" dirty="0">
                <a:latin typeface="Calibri"/>
                <a:cs typeface="Calibri"/>
              </a:rPr>
              <a:t>О</a:t>
            </a:r>
            <a:r>
              <a:rPr sz="900" b="1" dirty="0">
                <a:latin typeface="Calibri"/>
                <a:cs typeface="Calibri"/>
              </a:rPr>
              <a:t>-</a:t>
            </a:r>
            <a:r>
              <a:rPr sz="900" b="1" spc="-5" dirty="0">
                <a:latin typeface="Calibri"/>
                <a:cs typeface="Calibri"/>
              </a:rPr>
              <a:t>П</a:t>
            </a:r>
            <a:r>
              <a:rPr sz="900" b="1" dirty="0">
                <a:latin typeface="Calibri"/>
                <a:cs typeface="Calibri"/>
              </a:rPr>
              <a:t>РОСТР</a:t>
            </a:r>
            <a:r>
              <a:rPr sz="900" b="1" spc="-10" dirty="0">
                <a:latin typeface="Calibri"/>
                <a:cs typeface="Calibri"/>
              </a:rPr>
              <a:t>А</a:t>
            </a:r>
            <a:r>
              <a:rPr sz="900" b="1" spc="-5" dirty="0">
                <a:latin typeface="Calibri"/>
                <a:cs typeface="Calibri"/>
              </a:rPr>
              <a:t>Н</a:t>
            </a:r>
            <a:r>
              <a:rPr sz="900" b="1" dirty="0">
                <a:latin typeface="Calibri"/>
                <a:cs typeface="Calibri"/>
              </a:rPr>
              <a:t>СТВЕН</a:t>
            </a:r>
            <a:r>
              <a:rPr sz="900" b="1" spc="-10" dirty="0">
                <a:latin typeface="Calibri"/>
                <a:cs typeface="Calibri"/>
              </a:rPr>
              <a:t>НА</a:t>
            </a:r>
            <a:r>
              <a:rPr sz="900" b="1" dirty="0">
                <a:latin typeface="Calibri"/>
                <a:cs typeface="Calibri"/>
              </a:rPr>
              <a:t>Я СР</a:t>
            </a:r>
            <a:r>
              <a:rPr sz="900" b="1" spc="5" dirty="0">
                <a:latin typeface="Calibri"/>
                <a:cs typeface="Calibri"/>
              </a:rPr>
              <a:t>Е</a:t>
            </a:r>
            <a:r>
              <a:rPr sz="900" b="1" spc="-10" dirty="0">
                <a:latin typeface="Calibri"/>
                <a:cs typeface="Calibri"/>
              </a:rPr>
              <a:t>Д</a:t>
            </a:r>
            <a:r>
              <a:rPr sz="900" b="1" spc="-5" dirty="0">
                <a:latin typeface="Calibri"/>
                <a:cs typeface="Calibri"/>
              </a:rPr>
              <a:t>А</a:t>
            </a:r>
            <a:r>
              <a:rPr sz="900" b="1" dirty="0">
                <a:latin typeface="Calibri"/>
                <a:cs typeface="Calibri"/>
              </a:rPr>
              <a:t>»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998470" y="408594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1.4…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066413" y="4085945"/>
            <a:ext cx="206375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2.8.</a:t>
            </a:r>
            <a:r>
              <a:rPr sz="700" b="1" spc="-15" dirty="0">
                <a:latin typeface="Calibri"/>
                <a:cs typeface="Calibri"/>
              </a:rPr>
              <a:t>.</a:t>
            </a:r>
            <a:r>
              <a:rPr sz="700" b="1" spc="-5" dirty="0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132578" y="408594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3.8…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132578" y="429930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3.9…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175628" y="408594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4.9…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175628" y="4299305"/>
            <a:ext cx="243204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4.10…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152258" y="4085945"/>
            <a:ext cx="199390" cy="123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latin typeface="Calibri"/>
                <a:cs typeface="Calibri"/>
              </a:rPr>
              <a:t>5.7…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395471" y="2040635"/>
            <a:ext cx="291465" cy="1871980"/>
          </a:xfrm>
          <a:custGeom>
            <a:avLst/>
            <a:gdLst/>
            <a:ahLst/>
            <a:cxnLst/>
            <a:rect l="l" t="t" r="r" b="b"/>
            <a:pathLst>
              <a:path w="291464" h="1871979">
                <a:moveTo>
                  <a:pt x="291083" y="1725929"/>
                </a:moveTo>
                <a:lnTo>
                  <a:pt x="0" y="1725929"/>
                </a:lnTo>
                <a:lnTo>
                  <a:pt x="145541" y="1871472"/>
                </a:lnTo>
                <a:lnTo>
                  <a:pt x="291083" y="1725929"/>
                </a:lnTo>
                <a:close/>
              </a:path>
              <a:path w="291464" h="1871979">
                <a:moveTo>
                  <a:pt x="218312" y="0"/>
                </a:moveTo>
                <a:lnTo>
                  <a:pt x="72770" y="0"/>
                </a:lnTo>
                <a:lnTo>
                  <a:pt x="72770" y="1725929"/>
                </a:lnTo>
                <a:lnTo>
                  <a:pt x="218312" y="1725929"/>
                </a:lnTo>
                <a:lnTo>
                  <a:pt x="21831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395471" y="2040635"/>
            <a:ext cx="291465" cy="1871980"/>
          </a:xfrm>
          <a:custGeom>
            <a:avLst/>
            <a:gdLst/>
            <a:ahLst/>
            <a:cxnLst/>
            <a:rect l="l" t="t" r="r" b="b"/>
            <a:pathLst>
              <a:path w="291464" h="1871979">
                <a:moveTo>
                  <a:pt x="218312" y="0"/>
                </a:moveTo>
                <a:lnTo>
                  <a:pt x="218312" y="1725929"/>
                </a:lnTo>
                <a:lnTo>
                  <a:pt x="291083" y="1725929"/>
                </a:lnTo>
                <a:lnTo>
                  <a:pt x="145541" y="1871472"/>
                </a:lnTo>
                <a:lnTo>
                  <a:pt x="0" y="1725929"/>
                </a:lnTo>
                <a:lnTo>
                  <a:pt x="72770" y="1725929"/>
                </a:lnTo>
                <a:lnTo>
                  <a:pt x="72770" y="0"/>
                </a:lnTo>
                <a:lnTo>
                  <a:pt x="218312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1979" y="2223516"/>
            <a:ext cx="291465" cy="1871980"/>
          </a:xfrm>
          <a:custGeom>
            <a:avLst/>
            <a:gdLst/>
            <a:ahLst/>
            <a:cxnLst/>
            <a:rect l="l" t="t" r="r" b="b"/>
            <a:pathLst>
              <a:path w="291464" h="1871979">
                <a:moveTo>
                  <a:pt x="291084" y="1725929"/>
                </a:moveTo>
                <a:lnTo>
                  <a:pt x="0" y="1725929"/>
                </a:lnTo>
                <a:lnTo>
                  <a:pt x="145542" y="1871471"/>
                </a:lnTo>
                <a:lnTo>
                  <a:pt x="291084" y="1725929"/>
                </a:lnTo>
                <a:close/>
              </a:path>
              <a:path w="291464" h="1871979">
                <a:moveTo>
                  <a:pt x="218312" y="0"/>
                </a:moveTo>
                <a:lnTo>
                  <a:pt x="72771" y="0"/>
                </a:lnTo>
                <a:lnTo>
                  <a:pt x="72771" y="1725929"/>
                </a:lnTo>
                <a:lnTo>
                  <a:pt x="218312" y="1725929"/>
                </a:lnTo>
                <a:lnTo>
                  <a:pt x="21831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11979" y="2223516"/>
            <a:ext cx="291465" cy="1871980"/>
          </a:xfrm>
          <a:custGeom>
            <a:avLst/>
            <a:gdLst/>
            <a:ahLst/>
            <a:cxnLst/>
            <a:rect l="l" t="t" r="r" b="b"/>
            <a:pathLst>
              <a:path w="291464" h="1871979">
                <a:moveTo>
                  <a:pt x="218312" y="0"/>
                </a:moveTo>
                <a:lnTo>
                  <a:pt x="218312" y="1725929"/>
                </a:lnTo>
                <a:lnTo>
                  <a:pt x="291084" y="1725929"/>
                </a:lnTo>
                <a:lnTo>
                  <a:pt x="145542" y="1871471"/>
                </a:lnTo>
                <a:lnTo>
                  <a:pt x="0" y="1725929"/>
                </a:lnTo>
                <a:lnTo>
                  <a:pt x="72771" y="1725929"/>
                </a:lnTo>
                <a:lnTo>
                  <a:pt x="72771" y="0"/>
                </a:lnTo>
                <a:lnTo>
                  <a:pt x="218312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03520" y="2426207"/>
            <a:ext cx="289560" cy="1871980"/>
          </a:xfrm>
          <a:custGeom>
            <a:avLst/>
            <a:gdLst/>
            <a:ahLst/>
            <a:cxnLst/>
            <a:rect l="l" t="t" r="r" b="b"/>
            <a:pathLst>
              <a:path w="289560" h="1871979">
                <a:moveTo>
                  <a:pt x="289559" y="1726692"/>
                </a:moveTo>
                <a:lnTo>
                  <a:pt x="0" y="1726692"/>
                </a:lnTo>
                <a:lnTo>
                  <a:pt x="144779" y="1871472"/>
                </a:lnTo>
                <a:lnTo>
                  <a:pt x="289559" y="1726692"/>
                </a:lnTo>
                <a:close/>
              </a:path>
              <a:path w="289560" h="1871979">
                <a:moveTo>
                  <a:pt x="217169" y="0"/>
                </a:moveTo>
                <a:lnTo>
                  <a:pt x="72389" y="0"/>
                </a:lnTo>
                <a:lnTo>
                  <a:pt x="72389" y="1726692"/>
                </a:lnTo>
                <a:lnTo>
                  <a:pt x="217169" y="1726692"/>
                </a:lnTo>
                <a:lnTo>
                  <a:pt x="21716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303520" y="2426207"/>
            <a:ext cx="289560" cy="1871980"/>
          </a:xfrm>
          <a:custGeom>
            <a:avLst/>
            <a:gdLst/>
            <a:ahLst/>
            <a:cxnLst/>
            <a:rect l="l" t="t" r="r" b="b"/>
            <a:pathLst>
              <a:path w="289560" h="1871979">
                <a:moveTo>
                  <a:pt x="217169" y="0"/>
                </a:moveTo>
                <a:lnTo>
                  <a:pt x="217169" y="1726692"/>
                </a:lnTo>
                <a:lnTo>
                  <a:pt x="289559" y="1726692"/>
                </a:lnTo>
                <a:lnTo>
                  <a:pt x="144779" y="1871472"/>
                </a:lnTo>
                <a:lnTo>
                  <a:pt x="0" y="1726692"/>
                </a:lnTo>
                <a:lnTo>
                  <a:pt x="72389" y="1726692"/>
                </a:lnTo>
                <a:lnTo>
                  <a:pt x="72389" y="0"/>
                </a:lnTo>
                <a:lnTo>
                  <a:pt x="217169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437376" y="2799588"/>
            <a:ext cx="291465" cy="1870075"/>
          </a:xfrm>
          <a:custGeom>
            <a:avLst/>
            <a:gdLst/>
            <a:ahLst/>
            <a:cxnLst/>
            <a:rect l="l" t="t" r="r" b="b"/>
            <a:pathLst>
              <a:path w="291465" h="1870075">
                <a:moveTo>
                  <a:pt x="291083" y="1724406"/>
                </a:moveTo>
                <a:lnTo>
                  <a:pt x="0" y="1724406"/>
                </a:lnTo>
                <a:lnTo>
                  <a:pt x="145542" y="1869948"/>
                </a:lnTo>
                <a:lnTo>
                  <a:pt x="291083" y="1724406"/>
                </a:lnTo>
                <a:close/>
              </a:path>
              <a:path w="291465" h="1870075">
                <a:moveTo>
                  <a:pt x="218313" y="0"/>
                </a:moveTo>
                <a:lnTo>
                  <a:pt x="72771" y="0"/>
                </a:lnTo>
                <a:lnTo>
                  <a:pt x="72771" y="1724406"/>
                </a:lnTo>
                <a:lnTo>
                  <a:pt x="218313" y="1724406"/>
                </a:lnTo>
                <a:lnTo>
                  <a:pt x="218313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437376" y="2799588"/>
            <a:ext cx="291465" cy="1870075"/>
          </a:xfrm>
          <a:custGeom>
            <a:avLst/>
            <a:gdLst/>
            <a:ahLst/>
            <a:cxnLst/>
            <a:rect l="l" t="t" r="r" b="b"/>
            <a:pathLst>
              <a:path w="291465" h="1870075">
                <a:moveTo>
                  <a:pt x="218313" y="0"/>
                </a:moveTo>
                <a:lnTo>
                  <a:pt x="218313" y="1724406"/>
                </a:lnTo>
                <a:lnTo>
                  <a:pt x="291083" y="1724406"/>
                </a:lnTo>
                <a:lnTo>
                  <a:pt x="145542" y="1869948"/>
                </a:lnTo>
                <a:lnTo>
                  <a:pt x="0" y="1724406"/>
                </a:lnTo>
                <a:lnTo>
                  <a:pt x="72771" y="1724406"/>
                </a:lnTo>
                <a:lnTo>
                  <a:pt x="72771" y="0"/>
                </a:lnTo>
                <a:lnTo>
                  <a:pt x="218313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62000" y="391668"/>
            <a:ext cx="161925" cy="167640"/>
          </a:xfrm>
          <a:custGeom>
            <a:avLst/>
            <a:gdLst/>
            <a:ahLst/>
            <a:cxnLst/>
            <a:rect l="l" t="t" r="r" b="b"/>
            <a:pathLst>
              <a:path w="161925" h="167640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85B0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3789</Words>
  <Application>Microsoft Office PowerPoint</Application>
  <PresentationFormat>Экран (16:9)</PresentationFormat>
  <Paragraphs>739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Семинар</vt:lpstr>
      <vt:lpstr>Слайд 2</vt:lpstr>
      <vt:lpstr>Глоссарий комплекта МКДО</vt:lpstr>
      <vt:lpstr>Слайд 4</vt:lpstr>
      <vt:lpstr>Структура системы показателей качества МКДО</vt:lpstr>
      <vt:lpstr>МКДО 2021. Система показателей качества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Федеральный закон от 29.12.2012 № 273-ФЗ «Об образовании в Российской Федерации» (с изм. и доп., вступ. в силу</vt:lpstr>
      <vt:lpstr>Слайд 16</vt:lpstr>
      <vt:lpstr>Федеральный закон от 29.12.2012 № 273-ФЗ «Об образовании в Российской Федерации» (с изм. и доп., вступ. в силу</vt:lpstr>
      <vt:lpstr>Федеральный государственный образовательный стандарт ДО</vt:lpstr>
      <vt:lpstr>Пример. Структура ООП ДО. Модельная ДОО</vt:lpstr>
      <vt:lpstr>Слайд 20</vt:lpstr>
      <vt:lpstr>Структура области качества «Содержание образовательной деятельности»</vt:lpstr>
      <vt:lpstr>Структура области качества «Содержание образовательной деятельности»</vt:lpstr>
      <vt:lpstr>Структура области качества «Содержание образовательной деятельности»</vt:lpstr>
      <vt:lpstr>Слайд 24</vt:lpstr>
      <vt:lpstr>Область качества «Содержание образовательной деятельности» 3.4. Группа показателей «Художественно-эстетическое развитие»</vt:lpstr>
      <vt:lpstr>Область качества «Содержание образовательной деятельности» 3.4. Группа показателей «Художественно-эстетическое развитие»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4</cp:revision>
  <dcterms:created xsi:type="dcterms:W3CDTF">2021-12-06T17:46:30Z</dcterms:created>
  <dcterms:modified xsi:type="dcterms:W3CDTF">2022-05-14T10:52:58Z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2021-09-16T00:00:00Z</vt:filetime>
  </property>
  <property fmtid="{D5CDD505-2E9C-101B-9397-08002B2CF9AE}" pid="3" name="LastSaved">
    <vt:filetime>2021-12-06T00:00:00Z</vt:filetime>
  </property>
</Properties>
</file>