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5637010" cy="882119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/>
          <a:lstStyle/>
          <a:p>
            <a:r>
              <a:rPr lang="ru-RU" sz="4800" dirty="0" smtClean="0"/>
              <a:t>Развивающая предметно-пространственная среда группы </a:t>
            </a:r>
            <a:r>
              <a:rPr lang="ru-RU" sz="4800" dirty="0" smtClean="0"/>
              <a:t>№7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smtClean="0"/>
              <a:t>«Русалочка»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6088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«                  «Откуда хлеб пришел?»</a:t>
            </a:r>
            <a:endParaRPr lang="ru-RU" dirty="0"/>
          </a:p>
        </p:txBody>
      </p:sp>
      <p:pic>
        <p:nvPicPr>
          <p:cNvPr id="4" name="Рисунок 3" descr="C:\Users\Елена\Desktop\новые фото\IMG_20191002_09382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2" y="2256933"/>
            <a:ext cx="27082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Новая папка (11)\IMG_20191009_10270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24125" cy="141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Новая папка (11)\IMG_20191009_1027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63" y="2735610"/>
            <a:ext cx="26066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новые фото\IMG_20191002_11010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767"/>
            <a:ext cx="19240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новые фото\IMG_20191002_11011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19" y="4470743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\Desktop\новые фото\IMG_20191002_11014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7058"/>
            <a:ext cx="19335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новые фото\IMG_20191003_102834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0" y="4190999"/>
            <a:ext cx="1714500" cy="238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Елена\Desktop\новые фото\IMG_20191003_102842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66" y="1552605"/>
            <a:ext cx="1638300" cy="23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421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«Сафари в жаркие страны»</a:t>
            </a:r>
            <a:endParaRPr lang="ru-RU" dirty="0"/>
          </a:p>
        </p:txBody>
      </p:sp>
      <p:pic>
        <p:nvPicPr>
          <p:cNvPr id="4" name="Рисунок 3" descr="C:\Users\Елена\Desktop\Новая папка (19)\IMG_20200131_0714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40347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Новая папка (19)\IMG_20200131_0714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4206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Новая папка (19)\IMG_20200131_0711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91" y="1484784"/>
            <a:ext cx="2409825" cy="164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Новая папка (19)\IMG_20200129_10333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6744"/>
            <a:ext cx="2016224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Новая папка (19)\IMG_20200130_16362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91" y="3717032"/>
            <a:ext cx="2105013" cy="25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Новая папка (19)\IMG_20200130_164011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30" y="3717667"/>
            <a:ext cx="1951702" cy="2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42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«Огонь – друг или враг?»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Елена\Desktop\презентация\IMG_20201007_1544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35"/>
            <a:ext cx="3200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презентация\IMG_20201007_15364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35" y="241437"/>
            <a:ext cx="2083435" cy="285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презентация\IMG_20201007_15361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22" y="3849025"/>
            <a:ext cx="1811263" cy="267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ФОТО сент 2020\IMG_20200925_17003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975"/>
            <a:ext cx="1933575" cy="283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\Desktop\ФОТО сент 2020\IMG_20200925_153939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4" y="3715129"/>
            <a:ext cx="20002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ФОТО сент 2020\IMG_20200925_154241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1344"/>
            <a:ext cx="1911985" cy="280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65804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«Новый год шагает по планете»</a:t>
            </a:r>
            <a:endParaRPr lang="ru-RU" dirty="0"/>
          </a:p>
        </p:txBody>
      </p:sp>
      <p:pic>
        <p:nvPicPr>
          <p:cNvPr id="4" name="Рисунок 3" descr="C:\Users\Елена\AppData\Local\Microsoft\Windows\INetCache\Content.Word\IMG_20191226_17543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83" y="4240220"/>
            <a:ext cx="17907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корпоратив\IMG_20191226_17545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25" y="955423"/>
            <a:ext cx="170370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корпоратив\IMG_20191226_17555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61" y="4177517"/>
            <a:ext cx="175323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корпоратив\IMG_20191226_17555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06" y="4177517"/>
            <a:ext cx="1628775" cy="24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корпоратив\IMG_20191226_17570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81564"/>
            <a:ext cx="1505208" cy="197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корпоратив\IMG_20191226_17570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176"/>
            <a:ext cx="1440161" cy="157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\Desktop\корпоратив\IMG_20191227_071400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5" y="1992320"/>
            <a:ext cx="1548765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55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Мини-музей </a:t>
            </a:r>
          </a:p>
          <a:p>
            <a:r>
              <a:rPr lang="ru-RU" dirty="0" smtClean="0"/>
              <a:t>         «Северный край Родины нашей!</a:t>
            </a:r>
            <a:endParaRPr lang="ru-RU" dirty="0"/>
          </a:p>
        </p:txBody>
      </p:sp>
      <p:pic>
        <p:nvPicPr>
          <p:cNvPr id="4" name="Рисунок 3" descr="C:\Users\Елена\Desktop\презентация\IMG_20200924_1052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7" y="620688"/>
            <a:ext cx="1563370" cy="277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 сент 2020\IMG_20200525_18023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71" y="4395317"/>
            <a:ext cx="320992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 сент 2020\IMG_20200527_11295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7" y="3658523"/>
            <a:ext cx="160210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ФОТО сент 2020\IMG_20200527_11314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88515" cy="3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\Desktop\ФОТО сент 2020\IMG_20200527_11321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48" y="2003500"/>
            <a:ext cx="2376264" cy="3801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978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 descr="C:\Users\Елена\Desktop\ФОТО сент 2020\IMG_20200527_11313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5" y="370919"/>
            <a:ext cx="3461537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ФОТО сент 2020\IMG_20200526_0647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3"/>
            <a:ext cx="3131815" cy="213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презентация\IMG_20200924_10522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7910"/>
            <a:ext cx="1695450" cy="30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ФОТО сент 2020\IMG_20200527_11483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238500" cy="182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 сент 2020\IMG_20200527_11495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3238500" cy="15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ФОТО сент 2020\IMG_20200527_115228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4447"/>
            <a:ext cx="2990850" cy="199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\Desktop\ФОТО сент 2020\IMG_20200527_121230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3898"/>
            <a:ext cx="2990850" cy="168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489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/>
            <a:r>
              <a:rPr lang="ru-RU" sz="7200" dirty="0" smtClean="0"/>
              <a:t>Спасибо</a:t>
            </a:r>
          </a:p>
          <a:p>
            <a:pPr lvl="1"/>
            <a:r>
              <a:rPr lang="ru-RU" sz="7200" dirty="0"/>
              <a:t> </a:t>
            </a:r>
            <a:r>
              <a:rPr lang="ru-RU" sz="7200" dirty="0" smtClean="0"/>
              <a:t>    за </a:t>
            </a:r>
          </a:p>
          <a:p>
            <a:pPr lvl="1"/>
            <a:r>
              <a:rPr lang="ru-RU" sz="7200" dirty="0" smtClean="0"/>
              <a:t>внимание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35722085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49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Развивающая предметно-пространственная среда группы №7 «Русалочка»         </vt:lpstr>
      <vt:lpstr>Слайд 2</vt:lpstr>
      <vt:lpstr>Слайд 3</vt:lpstr>
      <vt:lpstr>Слайд 4</vt:lpstr>
      <vt:lpstr>Слайд 5</vt:lpstr>
      <vt:lpstr>Слайд 6</vt:lpstr>
      <vt:lpstr>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группы</dc:title>
  <dc:creator>Елена</dc:creator>
  <cp:lastModifiedBy>Metodist</cp:lastModifiedBy>
  <cp:revision>11</cp:revision>
  <dcterms:created xsi:type="dcterms:W3CDTF">2020-10-11T08:34:09Z</dcterms:created>
  <dcterms:modified xsi:type="dcterms:W3CDTF">2022-11-25T08:59:54Z</dcterms:modified>
</cp:coreProperties>
</file>