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9" r:id="rId4"/>
    <p:sldId id="258" r:id="rId5"/>
    <p:sldId id="284" r:id="rId6"/>
    <p:sldId id="285" r:id="rId7"/>
    <p:sldId id="286" r:id="rId8"/>
    <p:sldId id="259" r:id="rId9"/>
    <p:sldId id="261" r:id="rId10"/>
    <p:sldId id="262" r:id="rId11"/>
    <p:sldId id="264" r:id="rId12"/>
    <p:sldId id="274" r:id="rId13"/>
    <p:sldId id="265" r:id="rId14"/>
    <p:sldId id="288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40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65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39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66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7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8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2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5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0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4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54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47B38-072C-40E2-9C1A-7DE95A4EF2CF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A0A5E-96C1-4AFA-BD70-FD7E9CC46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1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4954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</a:t>
            </a:r>
            <a: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Тематическая неделя</a:t>
            </a:r>
            <a:b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b="1" dirty="0">
                <a:solidFill>
                  <a:srgbClr val="002060"/>
                </a:solidFill>
                <a:cs typeface="Aharoni" panose="02010803020104030203" pitchFamily="2" charset="-79"/>
              </a:rPr>
              <a:t> </a:t>
            </a:r>
            <a: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                          «Азбука дорожного движения»</a:t>
            </a:r>
            <a:b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b="1" dirty="0">
                <a:solidFill>
                  <a:srgbClr val="002060"/>
                </a:solidFill>
                <a:cs typeface="Aharoni" panose="02010803020104030203" pitchFamily="2" charset="-79"/>
              </a:rPr>
              <a:t> </a:t>
            </a:r>
            <a: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                            </a:t>
            </a:r>
            <a:b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                                                       группа «КРАБИКИ»</a:t>
            </a:r>
            <a:b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                                                       </a:t>
            </a:r>
            <a:r>
              <a:rPr lang="ru-RU" sz="22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воспитатели: Лопатина Т.В.</a:t>
            </a:r>
            <a:br>
              <a:rPr lang="ru-RU" sz="2200" b="1" dirty="0" smtClean="0">
                <a:solidFill>
                  <a:srgbClr val="002060"/>
                </a:solidFill>
                <a:cs typeface="Aharoni" panose="02010803020104030203" pitchFamily="2" charset="-79"/>
              </a:rPr>
            </a:br>
            <a:r>
              <a:rPr lang="ru-RU" sz="22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                                                                                                                     </a:t>
            </a:r>
            <a:r>
              <a:rPr lang="ru-RU" sz="2200" b="1" dirty="0" err="1" smtClean="0">
                <a:solidFill>
                  <a:srgbClr val="002060"/>
                </a:solidFill>
                <a:cs typeface="Aharoni" panose="02010803020104030203" pitchFamily="2" charset="-79"/>
              </a:rPr>
              <a:t>Стальмакова</a:t>
            </a:r>
            <a:r>
              <a:rPr lang="ru-RU" sz="22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 Л.И.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33754"/>
            <a:ext cx="10515600" cy="5743209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cs typeface="Angsana New" pitchFamily="18" charset="-34"/>
              </a:rPr>
              <a:t>В ходе тематической недели с детьми были проведены беседы: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cs typeface="Andalus" panose="02020603050405020304" pitchFamily="18" charset="-78"/>
              </a:rPr>
              <a:t>* «Для чего необходимо соблюдать правила дорожного движения»;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cs typeface="Andalus" panose="02020603050405020304" pitchFamily="18" charset="-78"/>
              </a:rPr>
              <a:t>* «Наши помощники на дороге»;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cs typeface="Andalus" panose="02020603050405020304" pitchFamily="18" charset="-78"/>
              </a:rPr>
              <a:t>«Светофор – наш друг»;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cs typeface="Andalus" panose="02020603050405020304" pitchFamily="18" charset="-78"/>
              </a:rPr>
              <a:t>«Мы пешеходы»;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cs typeface="Andalus" panose="02020603050405020304" pitchFamily="18" charset="-78"/>
              </a:rPr>
              <a:t>«Где должны играть дети».</a:t>
            </a:r>
            <a:endParaRPr lang="ru-RU" sz="2000" b="1" i="1" dirty="0">
              <a:solidFill>
                <a:srgbClr val="7030A0"/>
              </a:solidFill>
              <a:cs typeface="Andalus" panose="02020603050405020304" pitchFamily="18" charset="-7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367" y="1759317"/>
            <a:ext cx="4478583" cy="3349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08" y="2837537"/>
            <a:ext cx="2696409" cy="36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68923"/>
            <a:ext cx="10515600" cy="570804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На протяжении недели для детей проводились мероприятия:</a:t>
            </a:r>
          </a:p>
          <a:p>
            <a:pPr marL="0" indent="0">
              <a:buNone/>
            </a:pPr>
            <a:r>
              <a:rPr lang="ru-RU" sz="2400" dirty="0" smtClean="0">
                <a:cs typeface="Angsana New" pitchFamily="18" charset="-34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cs typeface="Angsana New" pitchFamily="18" charset="-34"/>
              </a:rPr>
              <a:t>НОД : основы науки и естествознания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  <a:cs typeface="Angsana New" pitchFamily="18" charset="-34"/>
              </a:rPr>
              <a:t>«Правила дорожные знать каждому положено».</a:t>
            </a:r>
          </a:p>
          <a:p>
            <a:r>
              <a:rPr lang="ru-RU" sz="2400" dirty="0" smtClean="0">
                <a:solidFill>
                  <a:srgbClr val="7030A0"/>
                </a:solidFill>
                <a:cs typeface="Angsana New" pitchFamily="18" charset="-34"/>
              </a:rPr>
              <a:t>Развитие речи: «О правилах дорожного движения»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62" y="2236636"/>
            <a:ext cx="6251302" cy="428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151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5754"/>
            <a:ext cx="10515600" cy="498120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b="1" u="sng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Итоговое мероприятие недели:</a:t>
            </a:r>
          </a:p>
          <a:p>
            <a:r>
              <a:rPr lang="ru-RU" b="1" dirty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                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Фотовыставка «Уроки светофора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».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  <a:cs typeface="Aharoni" pitchFamily="2" charset="-79"/>
              </a:rPr>
              <a:t>Выставка творчества </a:t>
            </a:r>
            <a:endParaRPr lang="ru-RU" b="1" dirty="0">
              <a:solidFill>
                <a:srgbClr val="002060"/>
              </a:solidFill>
              <a:latin typeface="Arial Narrow" pitchFamily="34" charset="0"/>
              <a:cs typeface="Aharoni" pitchFamily="2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99" y="2144774"/>
            <a:ext cx="4629251" cy="3462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472819"/>
            <a:ext cx="3819623" cy="3273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77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1384" y="586154"/>
            <a:ext cx="5228493" cy="5590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В результате проведенной тематической недели по ПДД дети получили и усвоили знания о правилах дорожного движения; познакомились с некоторыми дорожными знаками и их значением; вспомнили назначения светофора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Кроме этого были разработаны наглядные пособия и материалы. Оказывавшие развивающее воздействие и познавательную стимуляцию на детей, формирование у детей знания о культуре поведения на дороге,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воспитанию ответственности за безопасность своей жизни и жизни других.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748" y="170158"/>
            <a:ext cx="3961435" cy="54286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3968"/>
            <a:ext cx="3902546" cy="5430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442" y="170158"/>
            <a:ext cx="4657099" cy="6517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797" y="1027906"/>
            <a:ext cx="4097203" cy="58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9201" y="-127866"/>
            <a:ext cx="12765328" cy="71417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 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ndalus" panose="02020603050405020304" pitchFamily="18" charset="-78"/>
              </a:rPr>
              <a:t>Цель: </a:t>
            </a: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формирование навыков безопасного поведения детей на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                                                                                                         дороге.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</a:t>
            </a:r>
            <a:r>
              <a:rPr lang="ru-RU" sz="28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Задачи:</a:t>
            </a: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* создание условий изучения правил дорожного движения;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* развитие у детей способности к предвидению возможной 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   опасности в конкретно меняющейся ситуации и построению 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                                             адекватного безопасного поведения;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* вырабатывание у детей привычки правильно вести себя на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>
                <a:solidFill>
                  <a:srgbClr val="002060"/>
                </a:solidFill>
                <a:cs typeface="Andalus" panose="02020603050405020304" pitchFamily="18" charset="-78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                                                                                                    дорогах;</a:t>
            </a:r>
            <a:b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</a:br>
            <a:r>
              <a:rPr lang="ru-RU" sz="2800" b="1" dirty="0" smtClean="0">
                <a:solidFill>
                  <a:srgbClr val="002060"/>
                </a:solidFill>
                <a:cs typeface="Andalus" panose="02020603050405020304" pitchFamily="18" charset="-78"/>
              </a:rPr>
              <a:t>                        * воспитание в детях грамотных пешеходов.</a:t>
            </a:r>
            <a:endParaRPr lang="ru-RU" sz="2800" b="1" dirty="0">
              <a:solidFill>
                <a:srgbClr val="002060"/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82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31183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группе была организована:</a:t>
            </a:r>
            <a:r>
              <a:rPr lang="ru-RU" sz="2700" dirty="0" smtClean="0">
                <a:solidFill>
                  <a:srgbClr val="002060"/>
                </a:solidFill>
                <a:cs typeface="AngsanaUPC" panose="02020603050405020304" pitchFamily="18" charset="-34"/>
              </a:rPr>
              <a:t/>
            </a:r>
            <a:br>
              <a:rPr lang="ru-RU" sz="2700" dirty="0" smtClean="0">
                <a:solidFill>
                  <a:srgbClr val="002060"/>
                </a:solidFill>
                <a:cs typeface="AngsanaUPC" panose="02020603050405020304" pitchFamily="18" charset="-34"/>
              </a:rPr>
            </a:br>
            <a:r>
              <a:rPr lang="ru-RU" sz="2700" dirty="0" smtClean="0">
                <a:solidFill>
                  <a:srgbClr val="002060"/>
                </a:solidFill>
                <a:cs typeface="AngsanaUPC" panose="02020603050405020304" pitchFamily="18" charset="-34"/>
              </a:rPr>
              <a:t>*  </a:t>
            </a:r>
            <a:r>
              <a:rPr lang="ru-RU" sz="2400" b="1" i="1" dirty="0" smtClean="0">
                <a:solidFill>
                  <a:srgbClr val="002060"/>
                </a:solidFill>
                <a:cs typeface="AngsanaUPC" panose="02020603050405020304" pitchFamily="18" charset="-34"/>
              </a:rPr>
              <a:t>выставка на тему «Безопасная дорога в детский сад»</a:t>
            </a:r>
            <a:br>
              <a:rPr lang="ru-RU" sz="2400" b="1" i="1" dirty="0" smtClean="0">
                <a:solidFill>
                  <a:srgbClr val="002060"/>
                </a:solidFill>
                <a:cs typeface="AngsanaUPC" panose="02020603050405020304" pitchFamily="18" charset="-34"/>
              </a:rPr>
            </a:br>
            <a:r>
              <a:rPr lang="ru-RU" sz="2400" b="1" i="1" dirty="0" smtClean="0">
                <a:solidFill>
                  <a:srgbClr val="002060"/>
                </a:solidFill>
                <a:cs typeface="AngsanaUPC" panose="02020603050405020304" pitchFamily="18" charset="-34"/>
              </a:rPr>
              <a:t>* книг по правилам дорожного движения.</a:t>
            </a:r>
            <a:r>
              <a:rPr lang="ru-RU" sz="2700" dirty="0" smtClean="0">
                <a:solidFill>
                  <a:srgbClr val="002060"/>
                </a:solidFill>
                <a:cs typeface="AngsanaUPC" panose="02020603050405020304" pitchFamily="18" charset="-34"/>
              </a:rPr>
              <a:t/>
            </a:r>
            <a:br>
              <a:rPr lang="ru-RU" sz="2700" dirty="0" smtClean="0">
                <a:solidFill>
                  <a:srgbClr val="002060"/>
                </a:solidFill>
                <a:cs typeface="AngsanaUPC" panose="02020603050405020304" pitchFamily="18" charset="-34"/>
              </a:rPr>
            </a:br>
            <a:endParaRPr lang="ru-RU" dirty="0">
              <a:solidFill>
                <a:srgbClr val="002060"/>
              </a:solidFill>
              <a:cs typeface="AngsanaUPC" panose="02020603050405020304" pitchFamily="18" charset="-34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-7272" b="24588"/>
          <a:stretch/>
        </p:blipFill>
        <p:spPr bwMode="auto">
          <a:xfrm>
            <a:off x="8253778" y="1885585"/>
            <a:ext cx="3492745" cy="276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13" y="2215801"/>
            <a:ext cx="3472365" cy="464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91" y="2095788"/>
            <a:ext cx="3254800" cy="4351338"/>
          </a:xfrm>
        </p:spPr>
      </p:pic>
    </p:spTree>
    <p:extLst>
      <p:ext uri="{BB962C8B-B14F-4D97-AF65-F5344CB8AC3E}">
        <p14:creationId xmlns:p14="http://schemas.microsoft.com/office/powerpoint/2010/main" val="33535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Дидактические 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и сюжетно- ролевые игры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14181" r="729" b="4150"/>
          <a:stretch/>
        </p:blipFill>
        <p:spPr>
          <a:xfrm>
            <a:off x="1278080" y="1267690"/>
            <a:ext cx="2763983" cy="35536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5" t="25555" r="6574" b="-555"/>
          <a:stretch/>
        </p:blipFill>
        <p:spPr>
          <a:xfrm>
            <a:off x="4880263" y="1273969"/>
            <a:ext cx="5353050" cy="43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941" r="-1634"/>
          <a:stretch/>
        </p:blipFill>
        <p:spPr>
          <a:xfrm>
            <a:off x="974944" y="561109"/>
            <a:ext cx="3555492" cy="3276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08" y="365125"/>
            <a:ext cx="3136392" cy="4193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14" y="480444"/>
            <a:ext cx="29638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37" y="365125"/>
            <a:ext cx="2672950" cy="35734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79" y="1778780"/>
            <a:ext cx="3231072" cy="4319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966" y="573302"/>
            <a:ext cx="3305864" cy="39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9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700" b="1" dirty="0" smtClean="0">
                <a:solidFill>
                  <a:srgbClr val="002060"/>
                </a:solidFill>
              </a:rPr>
              <a:t>Аппликация «Грузовик»</a:t>
            </a:r>
            <a:r>
              <a:rPr lang="ru-RU" sz="2700" dirty="0">
                <a:solidFill>
                  <a:srgbClr val="002060"/>
                </a:solidFill>
                <a:latin typeface="Arial Narrow" pitchFamily="34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Arial Narrow" pitchFamily="34" charset="0"/>
              </a:rPr>
              <a:t>* заучивание </a:t>
            </a:r>
            <a:r>
              <a:rPr lang="ru-RU" sz="2700" dirty="0" err="1">
                <a:solidFill>
                  <a:srgbClr val="002060"/>
                </a:solidFill>
                <a:latin typeface="Arial Narrow" pitchFamily="34" charset="0"/>
              </a:rPr>
              <a:t>физминутки</a:t>
            </a:r>
            <a:r>
              <a:rPr lang="ru-RU" sz="2700" dirty="0">
                <a:solidFill>
                  <a:srgbClr val="002060"/>
                </a:solidFill>
                <a:latin typeface="Arial Narrow" pitchFamily="34" charset="0"/>
              </a:rPr>
              <a:t>  «Мы – пешеходы»;</a:t>
            </a:r>
            <a:br>
              <a:rPr lang="ru-RU" sz="2700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700" dirty="0">
                <a:solidFill>
                  <a:srgbClr val="002060"/>
                </a:solidFill>
                <a:latin typeface="Arial Narrow" pitchFamily="34" charset="0"/>
              </a:rPr>
              <a:t>* отгадывание загадок по ПДД;</a:t>
            </a:r>
            <a:br>
              <a:rPr lang="ru-RU" sz="2700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Arial Narrow" pitchFamily="34" charset="0"/>
              </a:rPr>
              <a:t>* рассматривание </a:t>
            </a:r>
            <a:r>
              <a:rPr lang="ru-RU" sz="2700" dirty="0">
                <a:solidFill>
                  <a:srgbClr val="002060"/>
                </a:solidFill>
                <a:latin typeface="Arial Narrow" pitchFamily="34" charset="0"/>
              </a:rPr>
              <a:t>иллюстраций;</a:t>
            </a:r>
            <a:br>
              <a:rPr lang="ru-RU" sz="2700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Arial Narrow" pitchFamily="34" charset="0"/>
              </a:rPr>
              <a:t>* подвижные игры: </a:t>
            </a:r>
            <a:r>
              <a:rPr lang="ru-RU" sz="2700" dirty="0">
                <a:solidFill>
                  <a:srgbClr val="002060"/>
                </a:solidFill>
                <a:latin typeface="Arial Narrow" pitchFamily="34" charset="0"/>
              </a:rPr>
              <a:t>«Цветные автомобили», «Воробушки и автомобиль».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5" y="2888672"/>
            <a:ext cx="2249786" cy="30077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12" y="2888672"/>
            <a:ext cx="2337123" cy="3124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459" y="18040"/>
            <a:ext cx="2254758" cy="30114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31" y="3133818"/>
            <a:ext cx="3658469" cy="27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86862"/>
            <a:ext cx="10515600" cy="5790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cs typeface="Aparajita" panose="020B0604020202020204" pitchFamily="34" charset="0"/>
              </a:rPr>
              <a:t>Для детей в группе организовали уголок по ПДД и пополнили предметно-развивающую среду дидактическим материалом.</a:t>
            </a:r>
            <a:endParaRPr lang="ru-RU" sz="2400" b="1" dirty="0">
              <a:solidFill>
                <a:srgbClr val="002060"/>
              </a:solidFill>
              <a:cs typeface="Aparajita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4" y="1357624"/>
            <a:ext cx="2559128" cy="3421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04" y="1360309"/>
            <a:ext cx="5644096" cy="515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6" r="14812"/>
          <a:stretch/>
        </p:blipFill>
        <p:spPr>
          <a:xfrm>
            <a:off x="3157403" y="3624048"/>
            <a:ext cx="3166798" cy="289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7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15108"/>
            <a:ext cx="10515600" cy="5461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002060"/>
                </a:solidFill>
                <a:latin typeface="Arial Narrow" pitchFamily="34" charset="0"/>
                <a:cs typeface="Angsana New" panose="02020603050405020304" pitchFamily="18" charset="-34"/>
              </a:rPr>
              <a:t>Л</a:t>
            </a:r>
            <a:r>
              <a:rPr lang="ru-RU" sz="2400" b="1" dirty="0" err="1" smtClean="0">
                <a:solidFill>
                  <a:srgbClr val="002060"/>
                </a:solidFill>
                <a:latin typeface="Arial Narrow" pitchFamily="34" charset="0"/>
                <a:cs typeface="Angsana New" panose="02020603050405020304" pitchFamily="18" charset="-34"/>
              </a:rPr>
              <a:t>эпбук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  <a:cs typeface="Angsana New" panose="02020603050405020304" pitchFamily="18" charset="-34"/>
              </a:rPr>
              <a:t> «Юный пешеход "познакомил детей с дорожными знаками и правилами поведения детей на дороге.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  <a:cs typeface="Angsana New" panose="02020603050405020304" pitchFamily="18" charset="-34"/>
            </a:endParaRPr>
          </a:p>
        </p:txBody>
      </p:sp>
      <p:pic>
        <p:nvPicPr>
          <p:cNvPr id="1026" name="Picture 2" descr="C:\Users\Администратор\Desktop\Новая папка (2)\IMG_20201111_132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9" b="3922"/>
          <a:stretch/>
        </p:blipFill>
        <p:spPr bwMode="auto">
          <a:xfrm>
            <a:off x="1817077" y="2145324"/>
            <a:ext cx="2883876" cy="287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Новая папка (2)\IMG_20201111_132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69" y="2286000"/>
            <a:ext cx="6553200" cy="438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5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200</Words>
  <Application>Microsoft Office PowerPoint</Application>
  <PresentationFormat>Широкоэкранный</PresentationFormat>
  <Paragraphs>21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Aharoni</vt:lpstr>
      <vt:lpstr>Andalus</vt:lpstr>
      <vt:lpstr>Angsana New</vt:lpstr>
      <vt:lpstr>AngsanaUPC</vt:lpstr>
      <vt:lpstr>Aparajita</vt:lpstr>
      <vt:lpstr>Arial</vt:lpstr>
      <vt:lpstr>Arial Black</vt:lpstr>
      <vt:lpstr>Arial Narrow</vt:lpstr>
      <vt:lpstr>Calibri</vt:lpstr>
      <vt:lpstr>Calibri Light</vt:lpstr>
      <vt:lpstr>Тема Office</vt:lpstr>
      <vt:lpstr>                                                                                                                                        Тематическая неделя                            «Азбука дорожного движения»                                                                                      группа «КРАБИКИ»                                                        воспитатели: Лопатина Т.В.                                                                                                                      Стальмакова Л.И.   </vt:lpstr>
      <vt:lpstr>                                                         Цель:                          формирование навыков безопасного поведения детей на                                                                                                                                 дороге.                       Задачи:                        * создание условий изучения правил дорожного движения;                        * развитие у детей способности к предвидению возможной                             опасности в конкретно меняющейся ситуации и построению                                                                       адекватного безопасного поведения;                        * вырабатывание у детей привычки правильно вести себя на                                                                                                                             дорогах;                         * воспитание в детях грамотных пешеходов.</vt:lpstr>
      <vt:lpstr>В группе была организована: *  выставка на тему «Безопасная дорога в детский сад» * книг по правилам дорожного движения. </vt:lpstr>
      <vt:lpstr>Дидактические и сюжетно- ролевые игры </vt:lpstr>
      <vt:lpstr>Презентация PowerPoint</vt:lpstr>
      <vt:lpstr>Презентация PowerPoint</vt:lpstr>
      <vt:lpstr>      Аппликация «Грузовик» * заучивание физминутки  «Мы – пешеходы»; * отгадывание загадок по ПДД; * рассматривание иллюстраций; * подвижные игры: «Цветные автомобили», «Воробушки и автомобиль».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30</cp:revision>
  <dcterms:created xsi:type="dcterms:W3CDTF">2020-11-04T14:59:41Z</dcterms:created>
  <dcterms:modified xsi:type="dcterms:W3CDTF">2023-11-19T16:44:24Z</dcterms:modified>
</cp:coreProperties>
</file>