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2" r:id="rId5"/>
    <p:sldId id="265" r:id="rId6"/>
    <p:sldId id="260" r:id="rId7"/>
    <p:sldId id="259" r:id="rId8"/>
    <p:sldId id="268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00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80B53-AE9F-48C4-83DC-76201E654763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BD489-A9B7-48CB-B083-A74C7B6EE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рис\Desktop\hello_html_m608360f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11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416824" cy="5040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«Путешествие в страну знаний продолжается»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группы №9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«Морской конек»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Крис\Desktop\1576641283_37-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435280" cy="590465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родительского собрания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-Соблюдать режим ДОУ.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-Пополнить развивающую среду для организации образовательного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процесса.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-Утвердить состав родительского комитета.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Крис\Desktop\hello_html_m608360f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11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295232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Благодарим вас за участие!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Надеемся на сотрудничество с вами и вашу помощь детям!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Крис\Desktop\5937005215d7b15c7ed940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692696"/>
            <a:ext cx="6696744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Здравствуйте, уважаемые родители!</a:t>
            </a: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Учитывая сложившуюся обстановку,</a:t>
            </a: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наше с вами собрание пройдет </a:t>
            </a: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необычном режиме «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n-US" sz="31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Мы</a:t>
            </a: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благодарим вас за то, что нашли </a:t>
            </a: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время и возможность уделить этому </a:t>
            </a:r>
          </a:p>
          <a:p>
            <a:pPr algn="ctr"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внимание.</a:t>
            </a: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рис\Desktop\s1200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560840" cy="502657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1. Возрастные особенности детей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4- 5 лет.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2. Режим дня. Расписание ООД.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3. 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Фотоотчет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воспитателей.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4. Разное.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Крис\Desktop\1576641283_37-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768752" cy="518457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        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Поздравляем вас с наступившим учебным годом.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Наши ребята стали на один год взрослее, они перешли в среднюю группу детского сада.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этом возрасте детьми хорошо освоен алгоритм процессов умывания, одевания, приёма пищи, уборки помещения. Ребята знают и используют по назначению атрибуты, сопровождающие эти процессы: мыло, полотенце, носовой платок, салфетку, столовые приборы. Уровень освоения культурно-гигиенических навыков таков, что дети свободно переносят их в сюжетно-ролевую игру. Хотелось бы обратить внимание на возрастные особенности детей 4-5 лет.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Крис\Desktop\1576641283_37-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детей 4- 5 лет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1072" y="980728"/>
            <a:ext cx="8101408" cy="518457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 от четырех до пяти лет – период относительного затишья.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вышел из кризиса и в целом стал спокойнее, послушнее,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покладистее. Все более сильной становится потребность в друзьях,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резко возрастает интерес к окружающему миру.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Стремление к самостоятельности. Ребенку важно многое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делать самому, он уже больше способен позаботиться о себе и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меньше нуждается в опеке взрослых.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Этические представления. Ребенок расширяет палитру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осознаваемых эмоций, он начинает понимать чувства других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людей, сопереживать. В этом возрасте начинают формироваться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этические понятия, воспринимаемые ребенком не через то,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что говорят ему взрослые, а исходя из того, как они поступают.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способности. Развитие воображения входит в очень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ктивную фазу. Ребенок живет в мире сказок, фантазий, он способен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создавать целые миры на бумаге или в своей голове. В мечтах,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разнообразных фантазиях ребенок получает возможность стать главным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действующим лицом, добиться недостающего ему признания.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Крис\Desktop\1576641283_37-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жизнедеятельности ребенка- дошкольника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течение дня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908720"/>
          <a:ext cx="7920880" cy="554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4041"/>
                <a:gridCol w="1566839"/>
              </a:tblGrid>
              <a:tr h="3255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Режимные моменты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4-5 лет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2339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Прием, прогулка, осмотр, утренняя гимнастика, самостоятельная детская деятельность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7.00-8.20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 завтраку,</a:t>
                      </a:r>
                      <a:r>
                        <a:rPr lang="ru-RU" sz="16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завтрак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8.20- 8.50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 ООД и процедурам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8.50-9.00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</a:t>
                      </a:r>
                      <a:r>
                        <a:rPr lang="ru-RU" sz="1600" spc="-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1600" spc="-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ООД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</a:t>
                      </a:r>
                      <a:r>
                        <a:rPr lang="ru-RU" sz="1600" spc="11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5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процедурам</a:t>
                      </a:r>
                      <a:endParaRPr lang="ru-RU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9.00-9.55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завтрак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10.00 – 10.10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 прогулке, прогулка, возвращение с прогулки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10.10-12.15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 обеду, обед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12.15-12.50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ко сну, дневной</a:t>
                      </a:r>
                      <a:r>
                        <a:rPr lang="ru-RU" sz="16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сон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12.50-15.00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59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Постепенный подъем,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гигиенические и закаливающие  процедуры, корригирующая, дыхательная гимнастика, массаж активных точек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15.00-15.05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 полднику, полдник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15.05-15.15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ООД, процедуры, совместная и самостоятельная деятельность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15.15-16.50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 ужину, ужин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16.50-17.00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 прогулке, прогулка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16.50 -19.00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5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Игры, уход детей домой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19.00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Крис\Desktop\1576641283_37-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Распределение организованной образовательной        </a:t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556792"/>
          <a:ext cx="7200800" cy="360040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474537"/>
                <a:gridCol w="1318875"/>
                <a:gridCol w="1564313"/>
                <a:gridCol w="1539483"/>
                <a:gridCol w="1303592"/>
              </a:tblGrid>
              <a:tr h="37172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867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9.00</a:t>
                      </a: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9.20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Основы науки и естествознания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9.30 – 9.50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ЛФК </a:t>
                      </a:r>
                      <a:endParaRPr lang="ru-RU" sz="1200" b="1" baseline="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10.00- 10.20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Прогулка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10.30- 12.00</a:t>
                      </a:r>
                    </a:p>
                    <a:p>
                      <a:endParaRPr lang="ru-RU" sz="1200" b="1" baseline="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baseline="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baseline="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baseline="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16.25-15.45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ЛФК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9.00- 9.20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Плавание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9.40- 10.20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Аппликация/ Лепка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11.00- 11.20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Математическое развитие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9.00- 9.20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Прогулка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9.50- 11.00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ЛФК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11.10- 11.30</a:t>
                      </a: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16. 15- 16.35</a:t>
                      </a:r>
                    </a:p>
                    <a:p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Математическое развитие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9.00- 9.20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Рисование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9.30- 9.50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ЛФК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10.05- 10.25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Плавание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11.20- 12.00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речи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9.00- 9.20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Прогулка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10.00- 11.30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ЛФК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11.50- 12.10</a:t>
                      </a: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16.25-15.45</a:t>
                      </a:r>
                      <a:endParaRPr lang="ru-RU" sz="12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Крис\Desktop\s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6840760" cy="48245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выражаем благодарность всем родителям за отзывчивость, помощь и творчество, за то, что несмотря на занятость, нехватку времени, вы находите в себе силы и остаетесь неравнодушными к жизни нашей группы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Отдельно хочется поблагодарить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Гаврилова И.Н.,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Хаустову М.А., 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Люкшина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А.Н., 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Есенникова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С.В., Вишнякова С.А.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рис\Desktop\5937005215d7b15c7ed940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44816" cy="560263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                                     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Напоминаем вам, что прием детей в детский сад осуществляется до 8:00 часов. Опоздание и звонки мешают педагогическому процессу, отвлекают детей и воспитателей от режимных моментов. Если нужно сообщить какую – то информацию по телефону, лучше это сделать в тихий час и до конца рабочего дня. Просим вас отнестись к этому с пониманием.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Если нужна характеристика на ребенка, вам необходимо зарегистрироваться в журнале(характеристика готовится в течении 5 рабочих дней).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Утверждение состава родительского комитета: Хаустова М.А,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Люкшин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А.Н.  Может  кто- то еще хочет присоединиться?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Если у вас есть какие вопросы, мы можем сейчас их с вами обсудить в группе.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P.S.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Фотоотчет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воспитателей сразу после презентации.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430</Words>
  <Application>Microsoft Office PowerPoint</Application>
  <PresentationFormat>Экран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Родительское собрание  «Путешествие в страну знаний продолжается» группы №9  «Морской конек» </vt:lpstr>
      <vt:lpstr>Слайд 2</vt:lpstr>
      <vt:lpstr>                                           План:    1. Возрастные особенности детей  4- 5 лет.     2. Режим дня. Расписание ООД.    3. Фотоотчет воспитателей.    4. Разное.</vt:lpstr>
      <vt:lpstr>          Поздравляем вас с наступившим учебным годом.       Наши ребята стали на один год взрослее, они перешли в среднюю группу детского сада.       В этом возрасте детьми хорошо освоен алгоритм процессов умывания, одевания, приёма пищи, уборки помещения. Ребята знают и используют по назначению атрибуты, сопровождающие эти процессы: мыло, полотенце, носовой платок, салфетку, столовые приборы. Уровень освоения культурно-гигиенических навыков таков, что дети свободно переносят их в сюжетно-ролевую игру. Хотелось бы обратить внимание на возрастные особенности детей 4-5 лет.</vt:lpstr>
      <vt:lpstr> Возрастные особенности детей 4- 5 лет </vt:lpstr>
      <vt:lpstr>Организация жизнедеятельности ребенка- дошкольника  в течение дня </vt:lpstr>
      <vt:lpstr>         Распределение организованной образовательной          деятельности </vt:lpstr>
      <vt:lpstr>   Мы выражаем благодарность всем родителям за отзывчивость, помощь и творчество, за то, что несмотря на занятость, нехватку времени, вы находите в себе силы и остаетесь неравнодушными к жизни нашей группы.  Отдельно хочется поблагодарить  Гаврилова И.Н., Хаустову М.А., Люкшина А.Н.,  Есенникова С.В., Вишнякова С.А.  </vt:lpstr>
      <vt:lpstr>                                       Уважаемые родители!    Напоминаем вам, что прием детей в детский сад осуществляется до 8:00 часов. Опоздание и звонки мешают педагогическому процессу, отвлекают детей и воспитателей от режимных моментов. Если нужно сообщить какую – то информацию по телефону, лучше это сделать в тихий час и до конца рабочего дня. Просим вас отнестись к этому с пониманием.     Если нужна характеристика на ребенка, вам необходимо зарегистрироваться в журнале(характеристика готовится в течении 5 рабочих дней).       Утверждение состава родительского комитета: Хаустова М.А, Люкшин А.Н.  Может  кто- то еще хочет присоединиться?       Если у вас есть какие вопросы, мы можем сейчас их с вами обсудить в группе. P.S. Фотоотчет  воспитателей сразу после презентации. </vt:lpstr>
      <vt:lpstr>  Решение родительского собрания  -Соблюдать режим ДОУ. -Пополнить развивающую среду для организации образовательного  процесса. -Утвердить состав родительского комитета.   </vt:lpstr>
      <vt:lpstr>Благодарим вас за участие!  Надеемся на сотрудничество с вами и вашу помощь детям!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«Путешествие в страну знаний продолжается» группы №9  «Морской конек»</dc:title>
  <dc:creator>Крис</dc:creator>
  <cp:lastModifiedBy>Крис</cp:lastModifiedBy>
  <cp:revision>70</cp:revision>
  <dcterms:created xsi:type="dcterms:W3CDTF">2020-10-06T14:33:40Z</dcterms:created>
  <dcterms:modified xsi:type="dcterms:W3CDTF">2020-10-13T11:38:16Z</dcterms:modified>
</cp:coreProperties>
</file>