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7" r:id="rId2"/>
    <p:sldId id="256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3CCB2-466A-4653-9148-A1B8D51BEE6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256D-7FC2-4E98-B9BC-953EB1E61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4/14/2021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590800"/>
          </a:xfrm>
        </p:spPr>
        <p:txBody>
          <a:bodyPr/>
          <a:lstStyle/>
          <a:p>
            <a:pPr algn="ctr"/>
            <a:r>
              <a:rPr lang="ru-RU" b="1" dirty="0" smtClean="0"/>
              <a:t>Изменения в положение о ВСОКО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dirty="0" smtClean="0"/>
              <a:t>Консультация для заместителей заведующих и старших воспитателей ДОО Октябрьского района</a:t>
            </a:r>
          </a:p>
          <a:p>
            <a:pPr algn="r"/>
            <a:r>
              <a:rPr lang="ru-RU" sz="2200" dirty="0" smtClean="0"/>
              <a:t>Старший воспитатель МБДОУ № 139</a:t>
            </a:r>
          </a:p>
          <a:p>
            <a:pPr algn="r"/>
            <a:r>
              <a:rPr lang="ru-RU" sz="2200" dirty="0" smtClean="0"/>
              <a:t>10.03.2021</a:t>
            </a:r>
          </a:p>
          <a:p>
            <a:pPr algn="r"/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55778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2920" y="838200"/>
            <a:ext cx="8488680" cy="57912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Добрый день, коллеги!</a:t>
            </a:r>
            <a:br>
              <a:rPr lang="ru-RU" dirty="0" smtClean="0"/>
            </a:br>
            <a:r>
              <a:rPr lang="ru-RU" dirty="0" smtClean="0"/>
              <a:t>Напоминаю вам, что до 30 марта 2021.г  на сайте </a:t>
            </a:r>
            <a:r>
              <a:rPr lang="ru-RU" b="1" u="sng" dirty="0" smtClean="0"/>
              <a:t>каждого</a:t>
            </a:r>
            <a:r>
              <a:rPr lang="ru-RU" dirty="0" smtClean="0"/>
              <a:t> детского сада должно быть выставлено Положение о ВСОКО  с показателями, характеризующими уровни развития (см. Реестр по реализации задач Дорожной карты в 2020-2021 учебном году).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02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Ключевые социально-нормативные возрастные характеристики как показатели готовности ребёнка к начальному этапу школьного периода жизни</a:t>
            </a:r>
            <a:r>
              <a:rPr lang="ru-RU" sz="3600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Ключевые социально-нормативные возрастные характеристики как показатели готовности ребёнка к начальному этапу школьного периода жизни</a:t>
            </a:r>
            <a:r>
              <a:rPr lang="ru-RU" sz="3600" dirty="0" smtClean="0"/>
              <a:t>: 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социально-коммуникативное развитие;</a:t>
            </a:r>
          </a:p>
          <a:p>
            <a:pPr marL="514350" indent="-514350">
              <a:buAutoNum type="arabicPeriod"/>
            </a:pPr>
            <a:r>
              <a:rPr lang="ru-RU" dirty="0" smtClean="0"/>
              <a:t>творческое развитие;</a:t>
            </a:r>
          </a:p>
          <a:p>
            <a:pPr marL="514350" indent="-514350">
              <a:buAutoNum type="arabicPeriod"/>
            </a:pPr>
            <a:r>
              <a:rPr lang="ru-RU" dirty="0" smtClean="0"/>
              <a:t>овладение основами здорового и безопасного образа жизни, личной гигиены.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Показатели </a:t>
            </a:r>
            <a:br>
              <a:rPr lang="ru-RU" b="1" dirty="0" smtClean="0"/>
            </a:br>
            <a:r>
              <a:rPr lang="ru-RU" b="1" dirty="0" err="1" smtClean="0"/>
              <a:t>сформированности</a:t>
            </a:r>
            <a:r>
              <a:rPr lang="ru-RU" b="1" dirty="0" smtClean="0"/>
              <a:t> у воспитанников МБДОУ № 139 ключевых социально-нормативных возрастных характеристик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810000"/>
            <a:ext cx="8183880" cy="90830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83880" cy="105156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1. Социально-коммуникативное развитие: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81200"/>
            <a:ext cx="8183880" cy="39624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взаимодействует с взрослыми и сверстниками в повседневной жизни и во время осуществления различных видов детской деятельности;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умеет работать по правилу и образцу, слушать взрослого и выполнять его инструкции;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проявляет сочувствие и сопереживание во взаимодействии со сверстниками и взрослыми в различных видах деятельности;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проявляет отзывчивость к людям ближайшего окружения.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Творческое развитие: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76400"/>
            <a:ext cx="8183880" cy="3810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пытается искать ответы самостоятельно, наблюдая, пробуя экспериментировать;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проявляет стремление представить свои «открытия» другим – взрослым, детям;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способен к выдвижению новых необычных, неочевидных идей.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526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3. Овладение основами здорового и безопасного образа жизни, личной гигиены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владеет  системой понятий о своем организме, здоровье и здоровом образе жизни; </a:t>
            </a:r>
          </a:p>
          <a:p>
            <a:pPr>
              <a:buNone/>
            </a:pPr>
            <a:r>
              <a:rPr lang="ru-RU" dirty="0" smtClean="0"/>
              <a:t>- умеет  обосновывать и соблюдать правила гигиены;</a:t>
            </a:r>
          </a:p>
          <a:p>
            <a:pPr>
              <a:buNone/>
            </a:pPr>
            <a:r>
              <a:rPr lang="ru-RU" dirty="0" smtClean="0"/>
              <a:t>- умеет сознательно вырабатывать полезные привычки правильного поведения.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ru-RU" dirty="0" smtClean="0"/>
              <a:t>Шаги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05000"/>
            <a:ext cx="8183880" cy="4114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Внесение </a:t>
            </a:r>
            <a:r>
              <a:rPr lang="ru-RU" b="1" dirty="0" smtClean="0"/>
              <a:t>«Красноярский стандарт качества образования: контексты развития» Дорожная карта реализации приоритетных направлений развития МСО г. Красноярска на 2020-2021 учебный год  </a:t>
            </a:r>
            <a:r>
              <a:rPr lang="ru-RU" dirty="0" smtClean="0"/>
              <a:t>в нормативные документы;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Внесение показателя </a:t>
            </a:r>
            <a:r>
              <a:rPr lang="ru-RU" b="1" dirty="0" smtClean="0"/>
              <a:t>«</a:t>
            </a:r>
            <a:r>
              <a:rPr lang="ru-RU" b="1" dirty="0" err="1" smtClean="0"/>
              <a:t>сформированность</a:t>
            </a:r>
            <a:r>
              <a:rPr lang="ru-RU" b="1" dirty="0" smtClean="0"/>
              <a:t> у воспитанников ДОУ ключевых социально-нормативных возрастных характеристик»;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Добавить приложение: </a:t>
            </a:r>
            <a:r>
              <a:rPr lang="ru-RU" b="1" dirty="0" smtClean="0"/>
              <a:t>Таблица внутренней оценки качества образования по показателю «</a:t>
            </a:r>
            <a:r>
              <a:rPr lang="ru-RU" b="1" dirty="0" err="1" smtClean="0"/>
              <a:t>Сформированность</a:t>
            </a:r>
            <a:r>
              <a:rPr lang="ru-RU" b="1" dirty="0" smtClean="0"/>
              <a:t> у воспитанников ключевых социально-нормативных возрастных характеристик».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173</TotalTime>
  <Words>252</Words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Изменения в положение о ВСОКО</vt:lpstr>
      <vt:lpstr>         </vt:lpstr>
      <vt:lpstr>Ключевые социально-нормативные возрастные характеристики как показатели готовности ребёнка к начальному этапу школьного периода жизни:   </vt:lpstr>
      <vt:lpstr>     Ключевые социально-нормативные возрастные характеристики как показатели готовности ребёнка к начальному этапу школьного периода жизни:  </vt:lpstr>
      <vt:lpstr>Показатели  сформированности у воспитанников МБДОУ № 139 ключевых социально-нормативных возрастных характеристик: </vt:lpstr>
      <vt:lpstr>1. Социально-коммуникативное развитие:</vt:lpstr>
      <vt:lpstr>2. Творческое развитие: </vt:lpstr>
      <vt:lpstr>3. Овладение основами здорового и безопасного образа жизни, личной гигиены</vt:lpstr>
      <vt:lpstr>Шаги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Metodist</dc:creator>
  <cp:lastModifiedBy>Metodist</cp:lastModifiedBy>
  <cp:revision>24</cp:revision>
  <dcterms:created xsi:type="dcterms:W3CDTF">2021-03-09T05:37:59Z</dcterms:created>
  <dcterms:modified xsi:type="dcterms:W3CDTF">2021-04-14T05:45:18Z</dcterms:modified>
</cp:coreProperties>
</file>