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2016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2180-93F3-4201-9266-3F3AA82CE77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369E-BBD4-4FE9-BC14-964EECE0B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2180-93F3-4201-9266-3F3AA82CE77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369E-BBD4-4FE9-BC14-964EECE0B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2180-93F3-4201-9266-3F3AA82CE77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369E-BBD4-4FE9-BC14-964EECE0B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2180-93F3-4201-9266-3F3AA82CE77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369E-BBD4-4FE9-BC14-964EECE0B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2180-93F3-4201-9266-3F3AA82CE77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369E-BBD4-4FE9-BC14-964EECE0B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2180-93F3-4201-9266-3F3AA82CE77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369E-BBD4-4FE9-BC14-964EECE0B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2180-93F3-4201-9266-3F3AA82CE77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369E-BBD4-4FE9-BC14-964EECE0B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2180-93F3-4201-9266-3F3AA82CE77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369E-BBD4-4FE9-BC14-964EECE0B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2180-93F3-4201-9266-3F3AA82CE77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369E-BBD4-4FE9-BC14-964EECE0B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2180-93F3-4201-9266-3F3AA82CE77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369E-BBD4-4FE9-BC14-964EECE0B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2180-93F3-4201-9266-3F3AA82CE77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369E-BBD4-4FE9-BC14-964EECE0B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32180-93F3-4201-9266-3F3AA82CE77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5369E-BBD4-4FE9-BC14-964EECE0B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рис\Desktop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1" cy="7173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1470025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Коллективная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макета - модуля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«Безопасный перекресток»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Выполнили: дети и воспитатели 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группы «Морской конек»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Крис\Desktop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1" cy="7173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332656"/>
            <a:ext cx="7200800" cy="57606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Макет-модуль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«Безопасный перекресток»</a:t>
            </a:r>
          </a:p>
          <a:p>
            <a:pPr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Назначение: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Макет предназначен для изучения правил дорожного движения, знакомства с дорожными знаками, дорожной разметкой, сигналами светофора. Данный макет мы изготовили с детьми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группы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ними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будем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изучать наш безопасный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перекресток.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Изготовление 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макета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как наглядного пособия для изучения правил дорожного движения, накопления социального опыта, на выработку устойчивых навыков правильного применения полученных знаний, пониманию процессов происходящих на дорогах.</a:t>
            </a:r>
          </a:p>
          <a:p>
            <a:pPr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обучить детей основным терминам и понятиям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ПДД;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сформировать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развить способности самостоятельности и ответственности в действиях на дороге; творческие и конструкторские способности;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художественно-графические навыки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воспитать личность безопасного типа, имеющую осознанное и ответственное отношение к личной безопасности и безопасности окружающих.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Макет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Безопасный перекрёсток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представляет собой наглядное пособие для изучения правил дорожного движения. Его можно применить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самостоятельной деятельности детей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Крис\Desktop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315416"/>
            <a:ext cx="9144001" cy="7173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Изготовление светофора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Крис\Desktop\Макет\IMG_20201022_155538 - копия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259632" y="1052736"/>
            <a:ext cx="3510390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Крис\Desktop\Макет\IMG-20201022-WA0003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076056" y="1052736"/>
            <a:ext cx="2808312" cy="4655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Крис\Desktop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315416"/>
            <a:ext cx="9144001" cy="7173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Изготовление деревьев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Крис\Desktop\Макет\IMG_20201022_1608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052736"/>
            <a:ext cx="3456384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Крис\Desktop\Макет\IMG_20201022_155534 - копия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716016" y="1052736"/>
            <a:ext cx="3456384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Крис\Desktop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1" cy="7173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Вот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такой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макет - модуль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«Безопасный перекресток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 получился!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C:\Users\Крис\Desktop\IMG_20201109_2144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96752"/>
            <a:ext cx="6768752" cy="5085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Крис\Desktop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315416"/>
            <a:ext cx="9144001" cy="7173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312368" cy="553062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Там, где шумный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перекресток,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машин не сосчитать,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Перейти не так уж просто,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не знать!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Крис\Desktop\IMG_20201109_155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836712"/>
            <a:ext cx="3690410" cy="4920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Крис\Desktop\IMG_20201109_1413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5112325" y="-13990637"/>
            <a:ext cx="7192402" cy="5394302"/>
          </a:xfrm>
          <a:prstGeom prst="rect">
            <a:avLst/>
          </a:prstGeom>
          <a:noFill/>
        </p:spPr>
      </p:pic>
      <p:pic>
        <p:nvPicPr>
          <p:cNvPr id="1028" name="Picture 4" descr="C:\Users\Крис\Desktop\IMG_20201109_2144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6795412" y="-419100"/>
            <a:ext cx="5139864" cy="3056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22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  Коллективная работа  макета - модуля «Безопасный перекресток»                  Выполнили: дети и воспитатели                                        группы «Морской конек»</vt:lpstr>
      <vt:lpstr>Слайд 2</vt:lpstr>
      <vt:lpstr>Изготовление светофора</vt:lpstr>
      <vt:lpstr>Изготовление деревьев</vt:lpstr>
      <vt:lpstr>Вот такой макет - модуль «Безопасный перекресток» у нас получился!</vt:lpstr>
      <vt:lpstr>Там, где шумный перекресток, Где машин не сосчитать,  Перейти не так уж просто,  Если правила не знать!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 «Ом»</dc:title>
  <dc:creator>Крис</dc:creator>
  <cp:lastModifiedBy>Крис</cp:lastModifiedBy>
  <cp:revision>33</cp:revision>
  <dcterms:created xsi:type="dcterms:W3CDTF">2020-11-08T13:45:41Z</dcterms:created>
  <dcterms:modified xsi:type="dcterms:W3CDTF">2020-11-09T15:39:21Z</dcterms:modified>
</cp:coreProperties>
</file>