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2" r:id="rId8"/>
    <p:sldId id="264" r:id="rId9"/>
    <p:sldId id="263" r:id="rId10"/>
    <p:sldId id="267" r:id="rId11"/>
    <p:sldId id="266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56" y="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DCDF-75A4-464E-B47E-BB3DE0A6D80D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F2AA-9A2A-4DFF-9C46-FC6D546E2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029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DCDF-75A4-464E-B47E-BB3DE0A6D80D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F2AA-9A2A-4DFF-9C46-FC6D546E2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024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DCDF-75A4-464E-B47E-BB3DE0A6D80D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F2AA-9A2A-4DFF-9C46-FC6D546E2F2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3096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DCDF-75A4-464E-B47E-BB3DE0A6D80D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F2AA-9A2A-4DFF-9C46-FC6D546E2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032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DCDF-75A4-464E-B47E-BB3DE0A6D80D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F2AA-9A2A-4DFF-9C46-FC6D546E2F2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7497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DCDF-75A4-464E-B47E-BB3DE0A6D80D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F2AA-9A2A-4DFF-9C46-FC6D546E2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588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DCDF-75A4-464E-B47E-BB3DE0A6D80D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F2AA-9A2A-4DFF-9C46-FC6D546E2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37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DCDF-75A4-464E-B47E-BB3DE0A6D80D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F2AA-9A2A-4DFF-9C46-FC6D546E2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478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DCDF-75A4-464E-B47E-BB3DE0A6D80D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F2AA-9A2A-4DFF-9C46-FC6D546E2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63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DCDF-75A4-464E-B47E-BB3DE0A6D80D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F2AA-9A2A-4DFF-9C46-FC6D546E2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21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DCDF-75A4-464E-B47E-BB3DE0A6D80D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F2AA-9A2A-4DFF-9C46-FC6D546E2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6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DCDF-75A4-464E-B47E-BB3DE0A6D80D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F2AA-9A2A-4DFF-9C46-FC6D546E2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292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DCDF-75A4-464E-B47E-BB3DE0A6D80D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F2AA-9A2A-4DFF-9C46-FC6D546E2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71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DCDF-75A4-464E-B47E-BB3DE0A6D80D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F2AA-9A2A-4DFF-9C46-FC6D546E2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995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DCDF-75A4-464E-B47E-BB3DE0A6D80D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F2AA-9A2A-4DFF-9C46-FC6D546E2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94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DCDF-75A4-464E-B47E-BB3DE0A6D80D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F2AA-9A2A-4DFF-9C46-FC6D546E2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00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4DCDF-75A4-464E-B47E-BB3DE0A6D80D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163F2AA-9A2A-4DFF-9C46-FC6D546E2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46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BA80C-89D6-4355-8CED-C0504E478D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«Карнавальная маска»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C5033F-1BAF-4D7A-944E-4DBD67581C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/>
              <a:t>Автор: Решетнева С.В.</a:t>
            </a:r>
          </a:p>
        </p:txBody>
      </p:sp>
    </p:spTree>
    <p:extLst>
      <p:ext uri="{BB962C8B-B14F-4D97-AF65-F5344CB8AC3E}">
        <p14:creationId xmlns:p14="http://schemas.microsoft.com/office/powerpoint/2010/main" val="1090245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DBD955-57E4-4114-A3D3-06FCCB22A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555237" cy="1320800"/>
          </a:xfrm>
        </p:spPr>
        <p:txBody>
          <a:bodyPr/>
          <a:lstStyle/>
          <a:p>
            <a:pPr algn="ctr"/>
            <a:r>
              <a:rPr lang="ru-RU" dirty="0"/>
              <a:t>Украшение карнавальной маски!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E1F631-C805-4056-B720-04FAD35DF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42" y="1658257"/>
            <a:ext cx="3630386" cy="4840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A123B9-222B-4D41-AAC5-DA3D46350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73940" y="1024994"/>
            <a:ext cx="4477205" cy="5969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42878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07430-E672-4895-8C1C-D3972794D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Маска готова!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C88B96-DC7F-4103-BAE4-1F0816A8C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989" y="700312"/>
            <a:ext cx="4161065" cy="5548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15AFF0-9194-4C71-8359-D02EEE453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9921" y="2225614"/>
            <a:ext cx="4970095" cy="3727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1066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C1931B-D62D-4737-ACA3-D4EC7CDD4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391" y="2852057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70797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F51EDC-B13C-4E5D-8775-0F52F7E9D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>
                  <a:outerShdw dist="50800" dir="5400000" sx="1000" sy="1000" algn="ctr" rotWithShape="0">
                    <a:srgbClr val="000000">
                      <a:alpha val="43137"/>
                    </a:srgbClr>
                  </a:outerShdw>
                </a:effectLst>
              </a:rPr>
              <a:t>Необходимые материалы: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0AFA49-04FB-4D65-A2D3-9DCE7500F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Бумага</a:t>
            </a:r>
          </a:p>
          <a:p>
            <a:r>
              <a:rPr lang="ru-RU" dirty="0"/>
              <a:t>Клей ПВА</a:t>
            </a:r>
          </a:p>
          <a:p>
            <a:r>
              <a:rPr lang="ru-RU" dirty="0"/>
              <a:t>Распечатанная маска</a:t>
            </a:r>
          </a:p>
          <a:p>
            <a:r>
              <a:rPr lang="ru-RU" dirty="0"/>
              <a:t>Цветная гуашь</a:t>
            </a:r>
          </a:p>
          <a:p>
            <a:r>
              <a:rPr lang="ru-RU" dirty="0"/>
              <a:t>Кисти</a:t>
            </a:r>
          </a:p>
          <a:p>
            <a:r>
              <a:rPr lang="ru-RU" dirty="0"/>
              <a:t>Лак</a:t>
            </a:r>
          </a:p>
          <a:p>
            <a:r>
              <a:rPr lang="ru-RU" dirty="0"/>
              <a:t>Различный мелкий материал для украшения карнавальной маски</a:t>
            </a:r>
          </a:p>
        </p:txBody>
      </p:sp>
    </p:spTree>
    <p:extLst>
      <p:ext uri="{BB962C8B-B14F-4D97-AF65-F5344CB8AC3E}">
        <p14:creationId xmlns:p14="http://schemas.microsoft.com/office/powerpoint/2010/main" val="1561859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77CFDC1-9A65-41D8-98E9-030F293A7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74" y="968156"/>
            <a:ext cx="3772301" cy="4921686"/>
          </a:xfrm>
        </p:spPr>
        <p:txBody>
          <a:bodyPr/>
          <a:lstStyle/>
          <a:p>
            <a:r>
              <a:rPr lang="ru-RU" dirty="0"/>
              <a:t>1 этап:</a:t>
            </a:r>
            <a:br>
              <a:rPr lang="ru-RU" dirty="0"/>
            </a:br>
            <a:r>
              <a:rPr lang="ru-RU" sz="2800" dirty="0"/>
              <a:t>Порвать бумагу;</a:t>
            </a:r>
            <a:br>
              <a:rPr lang="ru-RU" sz="2800" dirty="0"/>
            </a:br>
            <a:r>
              <a:rPr lang="ru-RU" sz="2800" dirty="0"/>
              <a:t>На 1 сутки поместить в теплую воду (до размягчения);</a:t>
            </a:r>
            <a:br>
              <a:rPr lang="ru-RU" sz="2800" dirty="0"/>
            </a:br>
            <a:r>
              <a:rPr lang="ru-RU" sz="2800" dirty="0"/>
              <a:t>Добавить клей ПВА;</a:t>
            </a:r>
            <a:br>
              <a:rPr lang="ru-RU" sz="2800" dirty="0"/>
            </a:br>
            <a:r>
              <a:rPr lang="ru-RU" sz="2800" dirty="0"/>
              <a:t>Смесь к использованию готова!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92F59AF-5844-48AF-BBAF-DCE28B9A7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06182" y="147434"/>
            <a:ext cx="4921685" cy="6563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51988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74BACF-8611-4CFB-A0D2-E3BDF1CA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91" y="981000"/>
            <a:ext cx="3328609" cy="4810200"/>
          </a:xfrm>
        </p:spPr>
        <p:txBody>
          <a:bodyPr/>
          <a:lstStyle/>
          <a:p>
            <a:r>
              <a:rPr lang="ru-RU" dirty="0"/>
              <a:t>Этап 2:</a:t>
            </a:r>
            <a:br>
              <a:rPr lang="ru-RU" dirty="0"/>
            </a:br>
            <a:r>
              <a:rPr lang="ru-RU" sz="2800" dirty="0"/>
              <a:t>Приготовленную смесь нанести по всей поверхности маски.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6B03BB-C0C6-446D-9598-5F0B07374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65" y="981000"/>
            <a:ext cx="6561601" cy="492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40498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4E52D-B29E-45E8-8736-396E31478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2069432"/>
            <a:ext cx="2816637" cy="1491915"/>
          </a:xfrm>
        </p:spPr>
        <p:txBody>
          <a:bodyPr/>
          <a:lstStyle/>
          <a:p>
            <a:r>
              <a:rPr lang="ru-RU" dirty="0"/>
              <a:t>Выполнение работы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104184-AAD2-4C04-80D8-975743BD0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543" y="566054"/>
            <a:ext cx="6561599" cy="492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861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F6F35-B9B2-480D-9E0F-7F5DC914A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274180" cy="5083630"/>
          </a:xfrm>
        </p:spPr>
        <p:txBody>
          <a:bodyPr>
            <a:normAutofit fontScale="90000"/>
          </a:bodyPr>
          <a:lstStyle/>
          <a:p>
            <a:r>
              <a:rPr lang="ru-RU" dirty="0"/>
              <a:t>Этап 3:</a:t>
            </a:r>
            <a:br>
              <a:rPr lang="ru-RU" dirty="0"/>
            </a:br>
            <a:r>
              <a:rPr lang="ru-RU" dirty="0"/>
              <a:t>Маска должна высохнуть; Затем необходимо маску покрыть прозрачным лаком;</a:t>
            </a:r>
            <a:br>
              <a:rPr lang="ru-RU" dirty="0"/>
            </a:br>
            <a:r>
              <a:rPr lang="ru-RU" dirty="0"/>
              <a:t>Дать высохнуть.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E8C76F-C58A-4B54-A406-1083B8A46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71" y="702128"/>
            <a:ext cx="6553200" cy="4914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4053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304C5-BBBC-4C7E-9657-89274297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475015"/>
            <a:ext cx="3102429" cy="3907970"/>
          </a:xfrm>
        </p:spPr>
        <p:txBody>
          <a:bodyPr>
            <a:normAutofit fontScale="90000"/>
          </a:bodyPr>
          <a:lstStyle/>
          <a:p>
            <a:r>
              <a:rPr lang="ru-RU" dirty="0"/>
              <a:t>Этап 4:</a:t>
            </a:r>
            <a:br>
              <a:rPr lang="ru-RU" dirty="0"/>
            </a:br>
            <a:r>
              <a:rPr lang="ru-RU" sz="2800" dirty="0"/>
              <a:t>Украсить маску, разрисовать гуашевыми красками (на усмотрение ребенка)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28EB44-8EC4-4AC8-8E5C-E7FBD50A1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106" y="351970"/>
            <a:ext cx="4615543" cy="6154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542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936D0E-7590-4DAE-954C-17AF645C8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135" y="1921329"/>
            <a:ext cx="2653695" cy="3015342"/>
          </a:xfrm>
        </p:spPr>
        <p:txBody>
          <a:bodyPr/>
          <a:lstStyle/>
          <a:p>
            <a:r>
              <a:rPr lang="ru-RU" dirty="0"/>
              <a:t>Этап 5:</a:t>
            </a:r>
            <a:br>
              <a:rPr lang="ru-RU" dirty="0"/>
            </a:br>
            <a:r>
              <a:rPr lang="ru-RU" dirty="0"/>
              <a:t>Дать краске высохнуть;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879560A-E94A-4E28-8A4C-3E6F0B984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866" y="351000"/>
            <a:ext cx="4616999" cy="61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3516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6F5B1-0E77-4FF9-8E88-65A676801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05743"/>
            <a:ext cx="3905552" cy="1828800"/>
          </a:xfrm>
        </p:spPr>
        <p:txBody>
          <a:bodyPr/>
          <a:lstStyle/>
          <a:p>
            <a:r>
              <a:rPr lang="ru-RU" dirty="0"/>
              <a:t>Этап 6:</a:t>
            </a:r>
            <a:br>
              <a:rPr lang="ru-RU" dirty="0"/>
            </a:br>
            <a:r>
              <a:rPr lang="ru-RU" dirty="0"/>
              <a:t>Украсить маску!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6D7D0D6-0A1A-4411-BDBA-2DC04855A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324" y="729799"/>
            <a:ext cx="6561600" cy="492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7165652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</TotalTime>
  <Words>139</Words>
  <Application>Microsoft Office PowerPoint</Application>
  <PresentationFormat>Широкоэкранный</PresentationFormat>
  <Paragraphs>20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Аспект</vt:lpstr>
      <vt:lpstr>«Карнавальная маска»</vt:lpstr>
      <vt:lpstr>Необходимые материалы:</vt:lpstr>
      <vt:lpstr>1 этап: Порвать бумагу; На 1 сутки поместить в теплую воду (до размягчения); Добавить клей ПВА; Смесь к использованию готова! </vt:lpstr>
      <vt:lpstr>Этап 2: Приготовленную смесь нанести по всей поверхности маски. </vt:lpstr>
      <vt:lpstr>Выполнение работы</vt:lpstr>
      <vt:lpstr>Этап 3: Маска должна высохнуть; Затем необходимо маску покрыть прозрачным лаком; Дать высохнуть.</vt:lpstr>
      <vt:lpstr>Этап 4: Украсить маску, разрисовать гуашевыми красками (на усмотрение ребенка)  </vt:lpstr>
      <vt:lpstr>Этап 5: Дать краске высохнуть; </vt:lpstr>
      <vt:lpstr>Этап 6: Украсить маску!</vt:lpstr>
      <vt:lpstr>Украшение карнавальной маски!</vt:lpstr>
      <vt:lpstr>Маска готова!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«Карнавальная маска»</dc:title>
  <dc:creator>Ольга Веремеенко</dc:creator>
  <cp:lastModifiedBy>Ольга Веремеенко</cp:lastModifiedBy>
  <cp:revision>1</cp:revision>
  <dcterms:created xsi:type="dcterms:W3CDTF">2021-12-28T08:35:19Z</dcterms:created>
  <dcterms:modified xsi:type="dcterms:W3CDTF">2021-12-28T09:03:57Z</dcterms:modified>
</cp:coreProperties>
</file>